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4"/>
  </p:notesMasterIdLst>
  <p:sldIdLst>
    <p:sldId id="256" r:id="rId5"/>
    <p:sldId id="280" r:id="rId6"/>
    <p:sldId id="287" r:id="rId7"/>
    <p:sldId id="288" r:id="rId8"/>
    <p:sldId id="281" r:id="rId9"/>
    <p:sldId id="309" r:id="rId10"/>
    <p:sldId id="307" r:id="rId11"/>
    <p:sldId id="30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8AC224-8F24-40E2-853D-308AF1F55B0F}" v="1" dt="2023-01-25T10:46:03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4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E69C-6153-4206-9CE8-78FCAE7CA5BA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36350-EF65-447F-8071-B50F6E223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r"/>
            <a:fld id="{1449AA12-8195-4182-A7AC-2E7E59DFBDAF}" type="datetimeFigureOut">
              <a:rPr lang="en-US" smtClean="0"/>
              <a:pPr algn="r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8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0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C3F8C3B7-7851-905F-2BD4-4BA3C7D9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4299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461681"/>
            <a:ext cx="4177867" cy="104904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‘risk communication’?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698171"/>
            <a:ext cx="4177867" cy="46981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Quite often, the simplest action to reduce risk is 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Simply making people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more aware of the risks can make them change their behaviour to avoid being hurt.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9886418" y="5903876"/>
            <a:ext cx="1882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1000" b="0" i="0" u="none" strike="noStrike" dirty="0">
                <a:effectLst/>
                <a:latin typeface="adobe-clean"/>
              </a:rPr>
              <a:t>pavel_shishkin/stock.adobe.com</a:t>
            </a:r>
            <a:endParaRPr lang="en-GB" sz="1000" b="0" i="0" dirty="0">
              <a:effectLst/>
              <a:latin typeface="adobe-clean"/>
            </a:endParaRPr>
          </a:p>
        </p:txBody>
      </p:sp>
    </p:spTree>
    <p:extLst>
      <p:ext uri="{BB962C8B-B14F-4D97-AF65-F5344CB8AC3E}">
        <p14:creationId xmlns:p14="http://schemas.microsoft.com/office/powerpoint/2010/main" val="6531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35" y="461681"/>
            <a:ext cx="4478865" cy="51803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COVID-19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4" y="1036566"/>
            <a:ext cx="4478864" cy="535975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Risk communication can be used to let individuals know what actions they can take to protect themselves.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good example is the COVID-19 risk communication campaign: ‘Hands, Face, Space’.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Using a very simple slogan, this campaign was not only able to make people aware that COVID-19 posed a risk, but that three actions can be done to keep people safe.</a:t>
            </a:r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9681813" y="6086848"/>
            <a:ext cx="1888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 Archive/stock.adobe.com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27273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461681"/>
            <a:ext cx="4177867" cy="104904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Effectively </a:t>
            </a:r>
            <a:r>
              <a:rPr lang="en-GB" sz="32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communicating risk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698171"/>
            <a:ext cx="4177867" cy="469814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be effective, the messages used in risk communication need to be simple and easy to remember – and they must not</a:t>
            </a:r>
            <a:r>
              <a:rPr lang="en-GB" sz="2400" b="0" i="0" u="none" strike="noStrike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scare people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They must also be targeted at the right people.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 example, if asthmatics are more at risk from flu, then it is vital that they receive the messages about this risk.</a:t>
            </a:r>
            <a:endParaRPr lang="en-GB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9780557" y="6091424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lordn/stock.adobe.com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42199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32884"/>
            <a:ext cx="2942210" cy="8597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1</a:t>
            </a:r>
          </a:p>
        </p:txBody>
      </p:sp>
      <p:pic>
        <p:nvPicPr>
          <p:cNvPr id="5" name="Picture 4" descr="A person holding a white board&#10;&#10;Description automatically generated with medium confidence">
            <a:extLst>
              <a:ext uri="{FF2B5EF4-FFF2-40B4-BE49-F238E27FC236}">
                <a16:creationId xmlns:a16="http://schemas.microsoft.com/office/drawing/2014/main" id="{A91314D2-00E4-0D26-4849-E81276316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866" y="494849"/>
            <a:ext cx="7139732" cy="586512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492624"/>
            <a:ext cx="3133726" cy="4527176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your own words, define ‘risk communication’.</a:t>
            </a:r>
          </a:p>
          <a:p>
            <a:r>
              <a:rPr lang="en-GB" sz="24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Explain how communication can reduce risk.</a:t>
            </a:r>
          </a:p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Give an example of a campaign that has successfully communicated risks.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actions were taken?</a:t>
            </a:r>
            <a:endParaRPr lang="en-GB" sz="24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38CB4-C9F0-140C-F88D-4DB287F28770}"/>
              </a:ext>
            </a:extLst>
          </p:cNvPr>
          <p:cNvSpPr txBox="1"/>
          <p:nvPr/>
        </p:nvSpPr>
        <p:spPr>
          <a:xfrm>
            <a:off x="10009239" y="6115665"/>
            <a:ext cx="1922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Prostock-studio/stock.adobe.com</a:t>
            </a:r>
            <a:endParaRPr lang="en-GB" sz="1000" b="0" i="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71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32884"/>
            <a:ext cx="2942210" cy="8597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314D2-00E4-0D26-4849-E81276316A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866" y="494849"/>
            <a:ext cx="7139732" cy="586512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492624"/>
            <a:ext cx="3133726" cy="452717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Think back to the lesson on risk, hazard and exposure.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might the risk of a shark attack be communicated?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529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Different coloured question marks">
            <a:extLst>
              <a:ext uri="{FF2B5EF4-FFF2-40B4-BE49-F238E27FC236}">
                <a16:creationId xmlns:a16="http://schemas.microsoft.com/office/drawing/2014/main" id="{D04FD49B-6B59-D765-093E-7867AEBED4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266704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93" y="1120766"/>
            <a:ext cx="8825659" cy="97341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key questions need to be answered before a risk communication campaign can be designed?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6AEC-BAA1-C803-682D-F32107E0157A}"/>
              </a:ext>
            </a:extLst>
          </p:cNvPr>
          <p:cNvSpPr txBox="1"/>
          <p:nvPr/>
        </p:nvSpPr>
        <p:spPr>
          <a:xfrm>
            <a:off x="1715293" y="2241282"/>
            <a:ext cx="8825659" cy="369331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Four key questions are:</a:t>
            </a:r>
          </a:p>
          <a:p>
            <a:endParaRPr lang="en-GB" sz="24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is the key message we need to communicate?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Who do we need to communicate it to?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When do we need to communicate it? </a:t>
            </a:r>
          </a:p>
          <a:p>
            <a:r>
              <a:rPr lang="en-GB" sz="2400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GB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there a key time, e.g., just before grass pollen season? </a:t>
            </a:r>
          </a:p>
          <a:p>
            <a:r>
              <a:rPr lang="en-GB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	How do we communicate it? What form of communication should 	be used (e.g., social media, posters) and where (e.g., health </a:t>
            </a:r>
            <a:r>
              <a:rPr lang="en-GB" sz="24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centres)?</a:t>
            </a:r>
            <a:endParaRPr lang="en-GB" sz="2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633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8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: Shape 8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2</a:t>
            </a:r>
            <a:endParaRPr lang="en-US" dirty="0">
              <a:solidFill>
                <a:srgbClr val="EBEBE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" name="Rectangle 8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Oval 8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Oval 9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Design a public information campaign to raise awareness of one of the key risks from bioaerosols.</a:t>
            </a:r>
          </a:p>
          <a:p>
            <a:r>
              <a:rPr lang="en-GB" sz="240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Your poster should: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5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C3C33-AFB7-62EC-E21D-57FBC91151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878" y="1473917"/>
            <a:ext cx="6951407" cy="39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4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2D5F0-3B4E-F01F-F3B5-E677248C8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6" ma:contentTypeDescription="Create a new document." ma:contentTypeScope="" ma:versionID="5ac29786fef6d860ccb0240e3c9a08b3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29a9b951e7131cbe7d87ba984a4b02b1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9DE55D-5002-4C5F-8434-63F50F5B1E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F9F918-2B76-4802-95A6-2DEA7FC309C0}">
  <ds:schemaRefs>
    <ds:schemaRef ds:uri="09e5eb4c-ad0d-4795-ae2e-baffe4a7a343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4ef8ee0b-e025-4bd4-94a6-4c71df7778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53A190-EE2D-4AB9-B19C-D49A551F2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{D3C17237-84A4-8A4B-92BF-DC2033DC72F3}tf10001076</Template>
  <TotalTime>1474</TotalTime>
  <Words>392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adobe-clean</vt:lpstr>
      <vt:lpstr>Arial</vt:lpstr>
      <vt:lpstr>Calibri</vt:lpstr>
      <vt:lpstr>Calibri Light</vt:lpstr>
      <vt:lpstr>Century Gothic</vt:lpstr>
      <vt:lpstr>Wingdings</vt:lpstr>
      <vt:lpstr>Wingdings 3</vt:lpstr>
      <vt:lpstr>Ion Boardroom</vt:lpstr>
      <vt:lpstr>PowerPoint Presentation</vt:lpstr>
      <vt:lpstr>What is ‘risk communication’?</vt:lpstr>
      <vt:lpstr>COVID-19</vt:lpstr>
      <vt:lpstr>Effectively communicating risk</vt:lpstr>
      <vt:lpstr>Activity 1</vt:lpstr>
      <vt:lpstr>Activity 1</vt:lpstr>
      <vt:lpstr>Key questions</vt:lpstr>
      <vt:lpstr>Activity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air</dc:title>
  <dc:creator>Karen Lindsay</dc:creator>
  <cp:lastModifiedBy>Frederic Coulon</cp:lastModifiedBy>
  <cp:revision>8</cp:revision>
  <dcterms:created xsi:type="dcterms:W3CDTF">2022-03-31T14:16:50Z</dcterms:created>
  <dcterms:modified xsi:type="dcterms:W3CDTF">2023-01-25T10:46:06Z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