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1"/>
  </p:notesMasterIdLst>
  <p:sldIdLst>
    <p:sldId id="256" r:id="rId5"/>
    <p:sldId id="280" r:id="rId6"/>
    <p:sldId id="281" r:id="rId7"/>
    <p:sldId id="282" r:id="rId8"/>
    <p:sldId id="283" r:id="rId9"/>
    <p:sldId id="257" r:id="rId10"/>
    <p:sldId id="272" r:id="rId11"/>
    <p:sldId id="273" r:id="rId12"/>
    <p:sldId id="286" r:id="rId13"/>
    <p:sldId id="274" r:id="rId14"/>
    <p:sldId id="275" r:id="rId15"/>
    <p:sldId id="277" r:id="rId16"/>
    <p:sldId id="278" r:id="rId17"/>
    <p:sldId id="279" r:id="rId18"/>
    <p:sldId id="285"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Jane Goode" initials="EG" lastIdx="4" clrIdx="0">
    <p:extLst>
      <p:ext uri="{19B8F6BF-5375-455C-9EA6-DF929625EA0E}">
        <p15:presenceInfo xmlns:p15="http://schemas.microsoft.com/office/powerpoint/2012/main" userId="S::Emma-Jane.Goode@phe.gov.uk::8ca5cd81-925c-4b4a-aa31-5f460b4b69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A0745-B87A-402D-B2FC-27DF9D366F17}" v="1" dt="2023-01-25T10:52:51.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70" d="100"/>
          <a:sy n="70"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indsay" userId="b4baf3a6-1c10-4fd0-8fbf-74c7611cdb87" providerId="ADAL" clId="{B8F1F94D-1976-4283-B17F-F153173AFF0A}"/>
    <pc:docChg chg="undo custSel modSld">
      <pc:chgData name="Karen Lindsay" userId="b4baf3a6-1c10-4fd0-8fbf-74c7611cdb87" providerId="ADAL" clId="{B8F1F94D-1976-4283-B17F-F153173AFF0A}" dt="2022-11-28T14:13:33.536" v="561" actId="14826"/>
      <pc:docMkLst>
        <pc:docMk/>
      </pc:docMkLst>
      <pc:sldChg chg="addSp delSp modSp mod">
        <pc:chgData name="Karen Lindsay" userId="b4baf3a6-1c10-4fd0-8fbf-74c7611cdb87" providerId="ADAL" clId="{B8F1F94D-1976-4283-B17F-F153173AFF0A}" dt="2022-11-25T11:30:59.063" v="180" actId="1076"/>
        <pc:sldMkLst>
          <pc:docMk/>
          <pc:sldMk cId="1311479195" sldId="257"/>
        </pc:sldMkLst>
        <pc:spChg chg="add del mod">
          <ac:chgData name="Karen Lindsay" userId="b4baf3a6-1c10-4fd0-8fbf-74c7611cdb87" providerId="ADAL" clId="{B8F1F94D-1976-4283-B17F-F153173AFF0A}" dt="2022-11-25T11:30:59.063" v="180" actId="1076"/>
          <ac:spMkLst>
            <pc:docMk/>
            <pc:sldMk cId="1311479195" sldId="257"/>
            <ac:spMk id="4" creationId="{339F7886-AE8A-2F4D-7B61-405327FB8968}"/>
          </ac:spMkLst>
        </pc:spChg>
      </pc:sldChg>
      <pc:sldChg chg="addSp delSp modSp mod delAnim modAnim delCm">
        <pc:chgData name="Karen Lindsay" userId="b4baf3a6-1c10-4fd0-8fbf-74c7611cdb87" providerId="ADAL" clId="{B8F1F94D-1976-4283-B17F-F153173AFF0A}" dt="2022-11-28T13:20:23.454" v="559" actId="1076"/>
        <pc:sldMkLst>
          <pc:docMk/>
          <pc:sldMk cId="3885001167" sldId="272"/>
        </pc:sldMkLst>
        <pc:spChg chg="add mod">
          <ac:chgData name="Karen Lindsay" userId="b4baf3a6-1c10-4fd0-8fbf-74c7611cdb87" providerId="ADAL" clId="{B8F1F94D-1976-4283-B17F-F153173AFF0A}" dt="2022-11-28T13:20:23.454" v="559" actId="1076"/>
          <ac:spMkLst>
            <pc:docMk/>
            <pc:sldMk cId="3885001167" sldId="272"/>
            <ac:spMk id="5" creationId="{C0BBA4C1-20E2-0DD3-09F1-84FDDE36DD39}"/>
          </ac:spMkLst>
        </pc:spChg>
        <pc:spChg chg="add del mod">
          <ac:chgData name="Karen Lindsay" userId="b4baf3a6-1c10-4fd0-8fbf-74c7611cdb87" providerId="ADAL" clId="{B8F1F94D-1976-4283-B17F-F153173AFF0A}" dt="2022-11-28T12:42:13.756" v="514" actId="21"/>
          <ac:spMkLst>
            <pc:docMk/>
            <pc:sldMk cId="3885001167" sldId="272"/>
            <ac:spMk id="7" creationId="{5AF92CA2-57C9-5639-17A6-688FF93CBA29}"/>
          </ac:spMkLst>
        </pc:spChg>
        <pc:picChg chg="del">
          <ac:chgData name="Karen Lindsay" userId="b4baf3a6-1c10-4fd0-8fbf-74c7611cdb87" providerId="ADAL" clId="{B8F1F94D-1976-4283-B17F-F153173AFF0A}" dt="2022-11-25T11:32:04.614" v="181" actId="478"/>
          <ac:picMkLst>
            <pc:docMk/>
            <pc:sldMk cId="3885001167" sldId="272"/>
            <ac:picMk id="6" creationId="{0C5E1DCC-234A-A633-B142-CC2CE1C90A97}"/>
          </ac:picMkLst>
        </pc:picChg>
        <pc:picChg chg="add mod">
          <ac:chgData name="Karen Lindsay" userId="b4baf3a6-1c10-4fd0-8fbf-74c7611cdb87" providerId="ADAL" clId="{B8F1F94D-1976-4283-B17F-F153173AFF0A}" dt="2022-11-28T12:33:11.913" v="502" actId="1076"/>
          <ac:picMkLst>
            <pc:docMk/>
            <pc:sldMk cId="3885001167" sldId="272"/>
            <ac:picMk id="6" creationId="{1F667042-B053-34FE-B22C-05F4D24FF6D8}"/>
          </ac:picMkLst>
        </pc:picChg>
      </pc:sldChg>
      <pc:sldChg chg="addSp delSp modSp mod">
        <pc:chgData name="Karen Lindsay" userId="b4baf3a6-1c10-4fd0-8fbf-74c7611cdb87" providerId="ADAL" clId="{B8F1F94D-1976-4283-B17F-F153173AFF0A}" dt="2022-11-28T12:41:11.854" v="513" actId="14826"/>
        <pc:sldMkLst>
          <pc:docMk/>
          <pc:sldMk cId="2024826133" sldId="273"/>
        </pc:sldMkLst>
        <pc:spChg chg="mod">
          <ac:chgData name="Karen Lindsay" userId="b4baf3a6-1c10-4fd0-8fbf-74c7611cdb87" providerId="ADAL" clId="{B8F1F94D-1976-4283-B17F-F153173AFF0A}" dt="2022-11-25T12:08:05.551" v="244" actId="3626"/>
          <ac:spMkLst>
            <pc:docMk/>
            <pc:sldMk cId="2024826133" sldId="273"/>
            <ac:spMk id="4" creationId="{339F7886-AE8A-2F4D-7B61-405327FB8968}"/>
          </ac:spMkLst>
        </pc:spChg>
        <pc:spChg chg="add del mod">
          <ac:chgData name="Karen Lindsay" userId="b4baf3a6-1c10-4fd0-8fbf-74c7611cdb87" providerId="ADAL" clId="{B8F1F94D-1976-4283-B17F-F153173AFF0A}" dt="2022-11-25T11:08:53.982" v="141"/>
          <ac:spMkLst>
            <pc:docMk/>
            <pc:sldMk cId="2024826133" sldId="273"/>
            <ac:spMk id="5" creationId="{1CE3385F-D225-7D79-9F47-AEFD1FF7134A}"/>
          </ac:spMkLst>
        </pc:spChg>
        <pc:picChg chg="mod">
          <ac:chgData name="Karen Lindsay" userId="b4baf3a6-1c10-4fd0-8fbf-74c7611cdb87" providerId="ADAL" clId="{B8F1F94D-1976-4283-B17F-F153173AFF0A}" dt="2022-11-28T12:41:11.854" v="513" actId="14826"/>
          <ac:picMkLst>
            <pc:docMk/>
            <pc:sldMk cId="2024826133" sldId="273"/>
            <ac:picMk id="8" creationId="{28A79D8B-87EF-2887-517F-7D35822890E3}"/>
          </ac:picMkLst>
        </pc:picChg>
      </pc:sldChg>
      <pc:sldChg chg="addSp modSp mod">
        <pc:chgData name="Karen Lindsay" userId="b4baf3a6-1c10-4fd0-8fbf-74c7611cdb87" providerId="ADAL" clId="{B8F1F94D-1976-4283-B17F-F153173AFF0A}" dt="2022-11-25T12:16:07.286" v="418" actId="1076"/>
        <pc:sldMkLst>
          <pc:docMk/>
          <pc:sldMk cId="2732206127" sldId="274"/>
        </pc:sldMkLst>
        <pc:spChg chg="mod">
          <ac:chgData name="Karen Lindsay" userId="b4baf3a6-1c10-4fd0-8fbf-74c7611cdb87" providerId="ADAL" clId="{B8F1F94D-1976-4283-B17F-F153173AFF0A}" dt="2022-11-25T11:32:52.821" v="184" actId="207"/>
          <ac:spMkLst>
            <pc:docMk/>
            <pc:sldMk cId="2732206127" sldId="274"/>
            <ac:spMk id="3" creationId="{7FF66FE6-571E-124B-AB14-7487A1EDC815}"/>
          </ac:spMkLst>
        </pc:spChg>
        <pc:spChg chg="add mod">
          <ac:chgData name="Karen Lindsay" userId="b4baf3a6-1c10-4fd0-8fbf-74c7611cdb87" providerId="ADAL" clId="{B8F1F94D-1976-4283-B17F-F153173AFF0A}" dt="2022-11-25T12:16:07.286" v="418" actId="1076"/>
          <ac:spMkLst>
            <pc:docMk/>
            <pc:sldMk cId="2732206127" sldId="274"/>
            <ac:spMk id="5" creationId="{716121D3-3A9E-A3F8-EF04-BD68CEEBCEF1}"/>
          </ac:spMkLst>
        </pc:spChg>
      </pc:sldChg>
      <pc:sldChg chg="addSp modSp mod modAnim">
        <pc:chgData name="Karen Lindsay" userId="b4baf3a6-1c10-4fd0-8fbf-74c7611cdb87" providerId="ADAL" clId="{B8F1F94D-1976-4283-B17F-F153173AFF0A}" dt="2022-11-28T14:13:33.536" v="561" actId="14826"/>
        <pc:sldMkLst>
          <pc:docMk/>
          <pc:sldMk cId="2403510671" sldId="275"/>
        </pc:sldMkLst>
        <pc:spChg chg="mod">
          <ac:chgData name="Karen Lindsay" userId="b4baf3a6-1c10-4fd0-8fbf-74c7611cdb87" providerId="ADAL" clId="{B8F1F94D-1976-4283-B17F-F153173AFF0A}" dt="2022-11-25T12:10:15.974" v="301" actId="14100"/>
          <ac:spMkLst>
            <pc:docMk/>
            <pc:sldMk cId="2403510671" sldId="275"/>
            <ac:spMk id="3" creationId="{7FF66FE6-571E-124B-AB14-7487A1EDC815}"/>
          </ac:spMkLst>
        </pc:spChg>
        <pc:spChg chg="add mod">
          <ac:chgData name="Karen Lindsay" userId="b4baf3a6-1c10-4fd0-8fbf-74c7611cdb87" providerId="ADAL" clId="{B8F1F94D-1976-4283-B17F-F153173AFF0A}" dt="2022-11-25T12:10:19.054" v="302" actId="1076"/>
          <ac:spMkLst>
            <pc:docMk/>
            <pc:sldMk cId="2403510671" sldId="275"/>
            <ac:spMk id="5" creationId="{5D0D0176-C75C-CBA6-84FF-1AEA9A67DC85}"/>
          </ac:spMkLst>
        </pc:spChg>
        <pc:picChg chg="mod">
          <ac:chgData name="Karen Lindsay" userId="b4baf3a6-1c10-4fd0-8fbf-74c7611cdb87" providerId="ADAL" clId="{B8F1F94D-1976-4283-B17F-F153173AFF0A}" dt="2022-11-28T14:13:33.536" v="561" actId="14826"/>
          <ac:picMkLst>
            <pc:docMk/>
            <pc:sldMk cId="2403510671" sldId="275"/>
            <ac:picMk id="6" creationId="{2454CC2F-C4CA-6FCF-51EC-46E2E6621F0A}"/>
          </ac:picMkLst>
        </pc:picChg>
      </pc:sldChg>
      <pc:sldChg chg="addSp delSp modSp mod modAnim">
        <pc:chgData name="Karen Lindsay" userId="b4baf3a6-1c10-4fd0-8fbf-74c7611cdb87" providerId="ADAL" clId="{B8F1F94D-1976-4283-B17F-F153173AFF0A}" dt="2022-11-28T12:44:15.317" v="516"/>
        <pc:sldMkLst>
          <pc:docMk/>
          <pc:sldMk cId="3742690038" sldId="277"/>
        </pc:sldMkLst>
        <pc:spChg chg="add mod">
          <ac:chgData name="Karen Lindsay" userId="b4baf3a6-1c10-4fd0-8fbf-74c7611cdb87" providerId="ADAL" clId="{B8F1F94D-1976-4283-B17F-F153173AFF0A}" dt="2022-11-25T12:22:04.038" v="420" actId="20577"/>
          <ac:spMkLst>
            <pc:docMk/>
            <pc:sldMk cId="3742690038" sldId="277"/>
            <ac:spMk id="2" creationId="{1B883E9F-CEC7-1E38-7048-A0540D0C2649}"/>
          </ac:spMkLst>
        </pc:spChg>
        <pc:spChg chg="mod">
          <ac:chgData name="Karen Lindsay" userId="b4baf3a6-1c10-4fd0-8fbf-74c7611cdb87" providerId="ADAL" clId="{B8F1F94D-1976-4283-B17F-F153173AFF0A}" dt="2022-11-25T11:04:28.158" v="130" actId="207"/>
          <ac:spMkLst>
            <pc:docMk/>
            <pc:sldMk cId="3742690038" sldId="277"/>
            <ac:spMk id="3" creationId="{7FF66FE6-571E-124B-AB14-7487A1EDC815}"/>
          </ac:spMkLst>
        </pc:spChg>
        <pc:spChg chg="del mod">
          <ac:chgData name="Karen Lindsay" userId="b4baf3a6-1c10-4fd0-8fbf-74c7611cdb87" providerId="ADAL" clId="{B8F1F94D-1976-4283-B17F-F153173AFF0A}" dt="2022-11-25T10:35:15.292" v="43" actId="478"/>
          <ac:spMkLst>
            <pc:docMk/>
            <pc:sldMk cId="3742690038" sldId="277"/>
            <ac:spMk id="4" creationId="{339F7886-AE8A-2F4D-7B61-405327FB8968}"/>
          </ac:spMkLst>
        </pc:spChg>
        <pc:picChg chg="mod">
          <ac:chgData name="Karen Lindsay" userId="b4baf3a6-1c10-4fd0-8fbf-74c7611cdb87" providerId="ADAL" clId="{B8F1F94D-1976-4283-B17F-F153173AFF0A}" dt="2022-11-25T12:50:05.245" v="422" actId="14826"/>
          <ac:picMkLst>
            <pc:docMk/>
            <pc:sldMk cId="3742690038" sldId="277"/>
            <ac:picMk id="8" creationId="{28A79D8B-87EF-2887-517F-7D35822890E3}"/>
          </ac:picMkLst>
        </pc:picChg>
      </pc:sldChg>
      <pc:sldChg chg="addSp modSp mod modAnim">
        <pc:chgData name="Karen Lindsay" userId="b4baf3a6-1c10-4fd0-8fbf-74c7611cdb87" providerId="ADAL" clId="{B8F1F94D-1976-4283-B17F-F153173AFF0A}" dt="2022-11-25T11:33:15.057" v="186" actId="207"/>
        <pc:sldMkLst>
          <pc:docMk/>
          <pc:sldMk cId="3743440162" sldId="278"/>
        </pc:sldMkLst>
        <pc:spChg chg="mod">
          <ac:chgData name="Karen Lindsay" userId="b4baf3a6-1c10-4fd0-8fbf-74c7611cdb87" providerId="ADAL" clId="{B8F1F94D-1976-4283-B17F-F153173AFF0A}" dt="2022-11-25T10:53:06.179" v="89" actId="14100"/>
          <ac:spMkLst>
            <pc:docMk/>
            <pc:sldMk cId="3743440162" sldId="278"/>
            <ac:spMk id="2" creationId="{D4F02B5B-4557-3341-9217-082EC4EC0583}"/>
          </ac:spMkLst>
        </pc:spChg>
        <pc:spChg chg="mod">
          <ac:chgData name="Karen Lindsay" userId="b4baf3a6-1c10-4fd0-8fbf-74c7611cdb87" providerId="ADAL" clId="{B8F1F94D-1976-4283-B17F-F153173AFF0A}" dt="2022-11-25T11:33:15.057" v="186" actId="207"/>
          <ac:spMkLst>
            <pc:docMk/>
            <pc:sldMk cId="3743440162" sldId="278"/>
            <ac:spMk id="3" creationId="{7FF66FE6-571E-124B-AB14-7487A1EDC815}"/>
          </ac:spMkLst>
        </pc:spChg>
        <pc:spChg chg="add mod">
          <ac:chgData name="Karen Lindsay" userId="b4baf3a6-1c10-4fd0-8fbf-74c7611cdb87" providerId="ADAL" clId="{B8F1F94D-1976-4283-B17F-F153173AFF0A}" dt="2022-11-25T10:59:09.447" v="123" actId="207"/>
          <ac:spMkLst>
            <pc:docMk/>
            <pc:sldMk cId="3743440162" sldId="278"/>
            <ac:spMk id="5" creationId="{59660430-C79A-43AA-F067-B3AFB2796FFA}"/>
          </ac:spMkLst>
        </pc:spChg>
        <pc:picChg chg="mod">
          <ac:chgData name="Karen Lindsay" userId="b4baf3a6-1c10-4fd0-8fbf-74c7611cdb87" providerId="ADAL" clId="{B8F1F94D-1976-4283-B17F-F153173AFF0A}" dt="2022-11-25T10:50:05.882" v="86" actId="1076"/>
          <ac:picMkLst>
            <pc:docMk/>
            <pc:sldMk cId="3743440162" sldId="278"/>
            <ac:picMk id="6" creationId="{C832A840-58E2-EDD4-D177-3DF62746933A}"/>
          </ac:picMkLst>
        </pc:picChg>
      </pc:sldChg>
      <pc:sldChg chg="addSp delSp modSp mod">
        <pc:chgData name="Karen Lindsay" userId="b4baf3a6-1c10-4fd0-8fbf-74c7611cdb87" providerId="ADAL" clId="{B8F1F94D-1976-4283-B17F-F153173AFF0A}" dt="2022-11-25T12:49:43.767" v="421" actId="14826"/>
        <pc:sldMkLst>
          <pc:docMk/>
          <pc:sldMk cId="2120765303" sldId="279"/>
        </pc:sldMkLst>
        <pc:spChg chg="del mod">
          <ac:chgData name="Karen Lindsay" userId="b4baf3a6-1c10-4fd0-8fbf-74c7611cdb87" providerId="ADAL" clId="{B8F1F94D-1976-4283-B17F-F153173AFF0A}" dt="2022-11-25T10:56:13.889" v="111"/>
          <ac:spMkLst>
            <pc:docMk/>
            <pc:sldMk cId="2120765303" sldId="279"/>
            <ac:spMk id="4" creationId="{339F7886-AE8A-2F4D-7B61-405327FB8968}"/>
          </ac:spMkLst>
        </pc:spChg>
        <pc:spChg chg="add mod">
          <ac:chgData name="Karen Lindsay" userId="b4baf3a6-1c10-4fd0-8fbf-74c7611cdb87" providerId="ADAL" clId="{B8F1F94D-1976-4283-B17F-F153173AFF0A}" dt="2022-11-25T12:20:08.915" v="419" actId="20577"/>
          <ac:spMkLst>
            <pc:docMk/>
            <pc:sldMk cId="2120765303" sldId="279"/>
            <ac:spMk id="5" creationId="{74EE31C0-A76F-3248-FE93-A82C806C1EA4}"/>
          </ac:spMkLst>
        </pc:spChg>
        <pc:picChg chg="mod">
          <ac:chgData name="Karen Lindsay" userId="b4baf3a6-1c10-4fd0-8fbf-74c7611cdb87" providerId="ADAL" clId="{B8F1F94D-1976-4283-B17F-F153173AFF0A}" dt="2022-11-25T12:49:43.767" v="421" actId="14826"/>
          <ac:picMkLst>
            <pc:docMk/>
            <pc:sldMk cId="2120765303" sldId="279"/>
            <ac:picMk id="8" creationId="{28A79D8B-87EF-2887-517F-7D35822890E3}"/>
          </ac:picMkLst>
        </pc:picChg>
      </pc:sldChg>
      <pc:sldChg chg="modSp delCm modCm">
        <pc:chgData name="Karen Lindsay" userId="b4baf3a6-1c10-4fd0-8fbf-74c7611cdb87" providerId="ADAL" clId="{B8F1F94D-1976-4283-B17F-F153173AFF0A}" dt="2022-11-25T10:29:40.866" v="29" actId="1592"/>
        <pc:sldMkLst>
          <pc:docMk/>
          <pc:sldMk cId="653141689" sldId="280"/>
        </pc:sldMkLst>
        <pc:spChg chg="mod">
          <ac:chgData name="Karen Lindsay" userId="b4baf3a6-1c10-4fd0-8fbf-74c7611cdb87" providerId="ADAL" clId="{B8F1F94D-1976-4283-B17F-F153173AFF0A}" dt="2022-11-25T10:29:37.171" v="28" actId="20577"/>
          <ac:spMkLst>
            <pc:docMk/>
            <pc:sldMk cId="653141689" sldId="280"/>
            <ac:spMk id="3" creationId="{7FF66FE6-571E-124B-AB14-7487A1EDC815}"/>
          </ac:spMkLst>
        </pc:spChg>
      </pc:sldChg>
      <pc:sldChg chg="addSp modSp mod">
        <pc:chgData name="Karen Lindsay" userId="b4baf3a6-1c10-4fd0-8fbf-74c7611cdb87" providerId="ADAL" clId="{B8F1F94D-1976-4283-B17F-F153173AFF0A}" dt="2022-11-25T12:06:43.811" v="212" actId="1076"/>
        <pc:sldMkLst>
          <pc:docMk/>
          <pc:sldMk cId="2399569231" sldId="283"/>
        </pc:sldMkLst>
        <pc:spChg chg="add mod">
          <ac:chgData name="Karen Lindsay" userId="b4baf3a6-1c10-4fd0-8fbf-74c7611cdb87" providerId="ADAL" clId="{B8F1F94D-1976-4283-B17F-F153173AFF0A}" dt="2022-11-25T12:06:43.811" v="212" actId="1076"/>
          <ac:spMkLst>
            <pc:docMk/>
            <pc:sldMk cId="2399569231" sldId="283"/>
            <ac:spMk id="2" creationId="{66268F7E-3385-210F-B71F-E2C163B4BACD}"/>
          </ac:spMkLst>
        </pc:spChg>
      </pc:sldChg>
      <pc:sldChg chg="addSp modSp mod delCm">
        <pc:chgData name="Karen Lindsay" userId="b4baf3a6-1c10-4fd0-8fbf-74c7611cdb87" providerId="ADAL" clId="{B8F1F94D-1976-4283-B17F-F153173AFF0A}" dt="2022-11-25T12:08:51.863" v="272" actId="1076"/>
        <pc:sldMkLst>
          <pc:docMk/>
          <pc:sldMk cId="2758864126" sldId="286"/>
        </pc:sldMkLst>
        <pc:spChg chg="mod">
          <ac:chgData name="Karen Lindsay" userId="b4baf3a6-1c10-4fd0-8fbf-74c7611cdb87" providerId="ADAL" clId="{B8F1F94D-1976-4283-B17F-F153173AFF0A}" dt="2022-11-25T10:29:01.190" v="13" actId="113"/>
          <ac:spMkLst>
            <pc:docMk/>
            <pc:sldMk cId="2758864126" sldId="286"/>
            <ac:spMk id="2" creationId="{D4F02B5B-4557-3341-9217-082EC4EC0583}"/>
          </ac:spMkLst>
        </pc:spChg>
        <pc:spChg chg="mod">
          <ac:chgData name="Karen Lindsay" userId="b4baf3a6-1c10-4fd0-8fbf-74c7611cdb87" providerId="ADAL" clId="{B8F1F94D-1976-4283-B17F-F153173AFF0A}" dt="2022-11-25T10:28:31.545" v="10" actId="20577"/>
          <ac:spMkLst>
            <pc:docMk/>
            <pc:sldMk cId="2758864126" sldId="286"/>
            <ac:spMk id="3" creationId="{7FF66FE6-571E-124B-AB14-7487A1EDC815}"/>
          </ac:spMkLst>
        </pc:spChg>
        <pc:spChg chg="add mod">
          <ac:chgData name="Karen Lindsay" userId="b4baf3a6-1c10-4fd0-8fbf-74c7611cdb87" providerId="ADAL" clId="{B8F1F94D-1976-4283-B17F-F153173AFF0A}" dt="2022-11-25T12:08:51.863" v="272" actId="1076"/>
          <ac:spMkLst>
            <pc:docMk/>
            <pc:sldMk cId="2758864126" sldId="286"/>
            <ac:spMk id="5" creationId="{BF55DC9A-0174-27BB-7383-49F488AB14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F33B2-2200-481F-9F04-4BA6EE03D6C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CECFC51-FCCE-44EC-8158-BA2B6C710A11}">
      <dgm:prSet custT="1"/>
      <dgm:spPr/>
      <dgm:t>
        <a:bodyPr/>
        <a:lstStyle/>
        <a:p>
          <a:r>
            <a:rPr lang="en-GB" sz="2400" b="0" i="0" dirty="0">
              <a:latin typeface="Calibri Light" panose="020F0302020204030204" pitchFamily="34" charset="0"/>
              <a:ea typeface="Calibri Light" panose="020F0302020204030204" pitchFamily="34" charset="0"/>
              <a:cs typeface="Calibri Light" panose="020F0302020204030204" pitchFamily="34" charset="0"/>
            </a:rPr>
            <a:t>1. What did you already know before this session?</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dgm:t>
    </dgm:pt>
    <dgm:pt modelId="{BF1AF3CE-EC73-4272-B2D2-ABFF49522BCA}" type="parTrans" cxnId="{EA0205A0-C19A-4B1D-9C1F-44E89A1DC420}">
      <dgm:prSet/>
      <dgm:spPr/>
      <dgm:t>
        <a:bodyPr/>
        <a:lstStyle/>
        <a:p>
          <a:endParaRPr lang="en-US"/>
        </a:p>
      </dgm:t>
    </dgm:pt>
    <dgm:pt modelId="{5832428A-4F81-4491-BD09-F47819B99B46}" type="sibTrans" cxnId="{EA0205A0-C19A-4B1D-9C1F-44E89A1DC420}">
      <dgm:prSet/>
      <dgm:spPr/>
      <dgm:t>
        <a:bodyPr/>
        <a:lstStyle/>
        <a:p>
          <a:endParaRPr lang="en-US"/>
        </a:p>
      </dgm:t>
    </dgm:pt>
    <dgm:pt modelId="{FADB715F-D067-4E79-95D9-878C9DC9B989}">
      <dgm:prSet custT="1"/>
      <dgm:spPr/>
      <dgm:t>
        <a:bodyPr/>
        <a:lstStyle/>
        <a:p>
          <a:r>
            <a:rPr lang="en-GB" sz="2400" b="0" i="0" dirty="0">
              <a:latin typeface="Calibri Light" panose="020F0302020204030204" pitchFamily="34" charset="0"/>
              <a:ea typeface="Calibri Light" panose="020F0302020204030204" pitchFamily="34" charset="0"/>
              <a:cs typeface="Calibri Light" panose="020F0302020204030204" pitchFamily="34" charset="0"/>
            </a:rPr>
            <a:t>2. List three new things you have learned.</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dgm:t>
    </dgm:pt>
    <dgm:pt modelId="{89E3A46D-2EEB-444B-BA06-4B72EC1E1881}" type="parTrans" cxnId="{B28A970E-CEA2-4002-AC1A-5D480035827A}">
      <dgm:prSet/>
      <dgm:spPr/>
      <dgm:t>
        <a:bodyPr/>
        <a:lstStyle/>
        <a:p>
          <a:endParaRPr lang="en-US"/>
        </a:p>
      </dgm:t>
    </dgm:pt>
    <dgm:pt modelId="{1CF411E1-2F78-4A51-9010-E86D4574FD66}" type="sibTrans" cxnId="{B28A970E-CEA2-4002-AC1A-5D480035827A}">
      <dgm:prSet/>
      <dgm:spPr/>
      <dgm:t>
        <a:bodyPr/>
        <a:lstStyle/>
        <a:p>
          <a:endParaRPr lang="en-US"/>
        </a:p>
      </dgm:t>
    </dgm:pt>
    <dgm:pt modelId="{D650B4EA-5005-42BC-A6BF-FA77D6A31721}">
      <dgm:prSet custT="1"/>
      <dgm:spPr/>
      <dgm:t>
        <a:bodyPr/>
        <a:lstStyle/>
        <a:p>
          <a:r>
            <a:rPr lang="en-GB" sz="2400" b="0" i="0" dirty="0">
              <a:latin typeface="Calibri Light" panose="020F0302020204030204" pitchFamily="34" charset="0"/>
              <a:ea typeface="Calibri Light" panose="020F0302020204030204" pitchFamily="34" charset="0"/>
              <a:cs typeface="Calibri Light" panose="020F0302020204030204" pitchFamily="34" charset="0"/>
            </a:rPr>
            <a:t>3. What fact or piece of information surprises you the most?</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dgm:t>
    </dgm:pt>
    <dgm:pt modelId="{2C580FD0-BD73-470A-97AC-D16060B87DFC}" type="parTrans" cxnId="{672E4422-56EA-4EB9-BC98-FC32187F20C6}">
      <dgm:prSet/>
      <dgm:spPr/>
      <dgm:t>
        <a:bodyPr/>
        <a:lstStyle/>
        <a:p>
          <a:endParaRPr lang="en-US"/>
        </a:p>
      </dgm:t>
    </dgm:pt>
    <dgm:pt modelId="{FDA015E1-C6C1-4030-B1FB-B6FB204F1872}" type="sibTrans" cxnId="{672E4422-56EA-4EB9-BC98-FC32187F20C6}">
      <dgm:prSet/>
      <dgm:spPr/>
      <dgm:t>
        <a:bodyPr/>
        <a:lstStyle/>
        <a:p>
          <a:endParaRPr lang="en-US"/>
        </a:p>
      </dgm:t>
    </dgm:pt>
    <dgm:pt modelId="{650311B3-4B6E-4594-9328-A8088F9205DA}">
      <dgm:prSet custT="1"/>
      <dgm:spPr/>
      <dgm:t>
        <a:bodyPr/>
        <a:lstStyle/>
        <a:p>
          <a:r>
            <a:rPr lang="en-GB" sz="2400" b="0" i="0" dirty="0">
              <a:latin typeface="Calibri Light" panose="020F0302020204030204" pitchFamily="34" charset="0"/>
              <a:ea typeface="Calibri Light" panose="020F0302020204030204" pitchFamily="34" charset="0"/>
              <a:cs typeface="Calibri Light" panose="020F0302020204030204" pitchFamily="34" charset="0"/>
            </a:rPr>
            <a:t>4. In what way has this session changed the way you see the world or your body?</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dgm:t>
    </dgm:pt>
    <dgm:pt modelId="{03F1198C-E14B-491A-A9F6-BC7024F2FA07}" type="parTrans" cxnId="{D9645FC7-B157-40F3-8A35-71002EBC5095}">
      <dgm:prSet/>
      <dgm:spPr/>
      <dgm:t>
        <a:bodyPr/>
        <a:lstStyle/>
        <a:p>
          <a:endParaRPr lang="en-US"/>
        </a:p>
      </dgm:t>
    </dgm:pt>
    <dgm:pt modelId="{41244856-EFE8-4F98-8BD2-E6500E8D6AB8}" type="sibTrans" cxnId="{D9645FC7-B157-40F3-8A35-71002EBC5095}">
      <dgm:prSet/>
      <dgm:spPr/>
      <dgm:t>
        <a:bodyPr/>
        <a:lstStyle/>
        <a:p>
          <a:endParaRPr lang="en-US"/>
        </a:p>
      </dgm:t>
    </dgm:pt>
    <dgm:pt modelId="{9B701E27-4912-4180-9338-2ED04381B03E}" type="pres">
      <dgm:prSet presAssocID="{40EF33B2-2200-481F-9F04-4BA6EE03D6C2}" presName="outerComposite" presStyleCnt="0">
        <dgm:presLayoutVars>
          <dgm:chMax val="5"/>
          <dgm:dir/>
          <dgm:resizeHandles val="exact"/>
        </dgm:presLayoutVars>
      </dgm:prSet>
      <dgm:spPr/>
    </dgm:pt>
    <dgm:pt modelId="{AD2B1F93-F786-48CC-9359-AA1F388D2C04}" type="pres">
      <dgm:prSet presAssocID="{40EF33B2-2200-481F-9F04-4BA6EE03D6C2}" presName="dummyMaxCanvas" presStyleCnt="0">
        <dgm:presLayoutVars/>
      </dgm:prSet>
      <dgm:spPr/>
    </dgm:pt>
    <dgm:pt modelId="{3F2F0454-2A14-4FF1-8AC3-73B82408748E}" type="pres">
      <dgm:prSet presAssocID="{40EF33B2-2200-481F-9F04-4BA6EE03D6C2}" presName="FourNodes_1" presStyleLbl="node1" presStyleIdx="0" presStyleCnt="4" custLinFactNeighborY="3470">
        <dgm:presLayoutVars>
          <dgm:bulletEnabled val="1"/>
        </dgm:presLayoutVars>
      </dgm:prSet>
      <dgm:spPr/>
    </dgm:pt>
    <dgm:pt modelId="{204A625E-8925-445E-B9AC-D48222EBCE3E}" type="pres">
      <dgm:prSet presAssocID="{40EF33B2-2200-481F-9F04-4BA6EE03D6C2}" presName="FourNodes_2" presStyleLbl="node1" presStyleIdx="1" presStyleCnt="4">
        <dgm:presLayoutVars>
          <dgm:bulletEnabled val="1"/>
        </dgm:presLayoutVars>
      </dgm:prSet>
      <dgm:spPr/>
    </dgm:pt>
    <dgm:pt modelId="{0C2CAE18-C5F3-481A-B6F5-30DC8ED2CA88}" type="pres">
      <dgm:prSet presAssocID="{40EF33B2-2200-481F-9F04-4BA6EE03D6C2}" presName="FourNodes_3" presStyleLbl="node1" presStyleIdx="2" presStyleCnt="4">
        <dgm:presLayoutVars>
          <dgm:bulletEnabled val="1"/>
        </dgm:presLayoutVars>
      </dgm:prSet>
      <dgm:spPr/>
    </dgm:pt>
    <dgm:pt modelId="{8592DE75-FC74-47E0-A4F4-56D1AAA9C3DC}" type="pres">
      <dgm:prSet presAssocID="{40EF33B2-2200-481F-9F04-4BA6EE03D6C2}" presName="FourNodes_4" presStyleLbl="node1" presStyleIdx="3" presStyleCnt="4">
        <dgm:presLayoutVars>
          <dgm:bulletEnabled val="1"/>
        </dgm:presLayoutVars>
      </dgm:prSet>
      <dgm:spPr/>
    </dgm:pt>
    <dgm:pt modelId="{36F3F7B9-9D08-4309-A4BF-670B7DC13877}" type="pres">
      <dgm:prSet presAssocID="{40EF33B2-2200-481F-9F04-4BA6EE03D6C2}" presName="FourConn_1-2" presStyleLbl="fgAccFollowNode1" presStyleIdx="0" presStyleCnt="3">
        <dgm:presLayoutVars>
          <dgm:bulletEnabled val="1"/>
        </dgm:presLayoutVars>
      </dgm:prSet>
      <dgm:spPr/>
    </dgm:pt>
    <dgm:pt modelId="{E53AE8E5-94A1-4840-9282-D36B64A14C81}" type="pres">
      <dgm:prSet presAssocID="{40EF33B2-2200-481F-9F04-4BA6EE03D6C2}" presName="FourConn_2-3" presStyleLbl="fgAccFollowNode1" presStyleIdx="1" presStyleCnt="3">
        <dgm:presLayoutVars>
          <dgm:bulletEnabled val="1"/>
        </dgm:presLayoutVars>
      </dgm:prSet>
      <dgm:spPr/>
    </dgm:pt>
    <dgm:pt modelId="{65818896-B280-4637-8F52-8A6DBF354FD3}" type="pres">
      <dgm:prSet presAssocID="{40EF33B2-2200-481F-9F04-4BA6EE03D6C2}" presName="FourConn_3-4" presStyleLbl="fgAccFollowNode1" presStyleIdx="2" presStyleCnt="3">
        <dgm:presLayoutVars>
          <dgm:bulletEnabled val="1"/>
        </dgm:presLayoutVars>
      </dgm:prSet>
      <dgm:spPr/>
    </dgm:pt>
    <dgm:pt modelId="{AC1F16A8-83FA-4095-A742-24E02C529306}" type="pres">
      <dgm:prSet presAssocID="{40EF33B2-2200-481F-9F04-4BA6EE03D6C2}" presName="FourNodes_1_text" presStyleLbl="node1" presStyleIdx="3" presStyleCnt="4">
        <dgm:presLayoutVars>
          <dgm:bulletEnabled val="1"/>
        </dgm:presLayoutVars>
      </dgm:prSet>
      <dgm:spPr/>
    </dgm:pt>
    <dgm:pt modelId="{009BE0F9-178F-4D01-AEB2-8D3061F78AE1}" type="pres">
      <dgm:prSet presAssocID="{40EF33B2-2200-481F-9F04-4BA6EE03D6C2}" presName="FourNodes_2_text" presStyleLbl="node1" presStyleIdx="3" presStyleCnt="4">
        <dgm:presLayoutVars>
          <dgm:bulletEnabled val="1"/>
        </dgm:presLayoutVars>
      </dgm:prSet>
      <dgm:spPr/>
    </dgm:pt>
    <dgm:pt modelId="{3747DCA1-6715-48F6-87FA-A08B6605A42F}" type="pres">
      <dgm:prSet presAssocID="{40EF33B2-2200-481F-9F04-4BA6EE03D6C2}" presName="FourNodes_3_text" presStyleLbl="node1" presStyleIdx="3" presStyleCnt="4">
        <dgm:presLayoutVars>
          <dgm:bulletEnabled val="1"/>
        </dgm:presLayoutVars>
      </dgm:prSet>
      <dgm:spPr/>
    </dgm:pt>
    <dgm:pt modelId="{1E4C00D1-E4D3-4913-B9BA-28D2116FDCC5}" type="pres">
      <dgm:prSet presAssocID="{40EF33B2-2200-481F-9F04-4BA6EE03D6C2}" presName="FourNodes_4_text" presStyleLbl="node1" presStyleIdx="3" presStyleCnt="4">
        <dgm:presLayoutVars>
          <dgm:bulletEnabled val="1"/>
        </dgm:presLayoutVars>
      </dgm:prSet>
      <dgm:spPr/>
    </dgm:pt>
  </dgm:ptLst>
  <dgm:cxnLst>
    <dgm:cxn modelId="{B28A970E-CEA2-4002-AC1A-5D480035827A}" srcId="{40EF33B2-2200-481F-9F04-4BA6EE03D6C2}" destId="{FADB715F-D067-4E79-95D9-878C9DC9B989}" srcOrd="1" destOrd="0" parTransId="{89E3A46D-2EEB-444B-BA06-4B72EC1E1881}" sibTransId="{1CF411E1-2F78-4A51-9010-E86D4574FD66}"/>
    <dgm:cxn modelId="{C4C85D20-4952-4B35-B332-6BEC64D4B104}" type="presOf" srcId="{40EF33B2-2200-481F-9F04-4BA6EE03D6C2}" destId="{9B701E27-4912-4180-9338-2ED04381B03E}" srcOrd="0" destOrd="0" presId="urn:microsoft.com/office/officeart/2005/8/layout/vProcess5"/>
    <dgm:cxn modelId="{672E4422-56EA-4EB9-BC98-FC32187F20C6}" srcId="{40EF33B2-2200-481F-9F04-4BA6EE03D6C2}" destId="{D650B4EA-5005-42BC-A6BF-FA77D6A31721}" srcOrd="2" destOrd="0" parTransId="{2C580FD0-BD73-470A-97AC-D16060B87DFC}" sibTransId="{FDA015E1-C6C1-4030-B1FB-B6FB204F1872}"/>
    <dgm:cxn modelId="{87E42E2A-ED09-43A3-A908-99CB190B7DD5}" type="presOf" srcId="{FADB715F-D067-4E79-95D9-878C9DC9B989}" destId="{009BE0F9-178F-4D01-AEB2-8D3061F78AE1}" srcOrd="1" destOrd="0" presId="urn:microsoft.com/office/officeart/2005/8/layout/vProcess5"/>
    <dgm:cxn modelId="{AE778469-B7E0-42AB-ABB2-313313B893B3}" type="presOf" srcId="{650311B3-4B6E-4594-9328-A8088F9205DA}" destId="{1E4C00D1-E4D3-4913-B9BA-28D2116FDCC5}" srcOrd="1" destOrd="0" presId="urn:microsoft.com/office/officeart/2005/8/layout/vProcess5"/>
    <dgm:cxn modelId="{50F5D550-ED19-420B-9DF1-F07D2B3593C5}" type="presOf" srcId="{FADB715F-D067-4E79-95D9-878C9DC9B989}" destId="{204A625E-8925-445E-B9AC-D48222EBCE3E}" srcOrd="0" destOrd="0" presId="urn:microsoft.com/office/officeart/2005/8/layout/vProcess5"/>
    <dgm:cxn modelId="{9285627C-D198-402E-80C7-B3C4472F2C52}" type="presOf" srcId="{9CECFC51-FCCE-44EC-8158-BA2B6C710A11}" destId="{AC1F16A8-83FA-4095-A742-24E02C529306}" srcOrd="1" destOrd="0" presId="urn:microsoft.com/office/officeart/2005/8/layout/vProcess5"/>
    <dgm:cxn modelId="{ACF8EC94-808F-4D17-8F3D-090312CA858A}" type="presOf" srcId="{D650B4EA-5005-42BC-A6BF-FA77D6A31721}" destId="{3747DCA1-6715-48F6-87FA-A08B6605A42F}" srcOrd="1" destOrd="0" presId="urn:microsoft.com/office/officeart/2005/8/layout/vProcess5"/>
    <dgm:cxn modelId="{50B9459B-BB74-4539-9013-736FCFCA8406}" type="presOf" srcId="{FDA015E1-C6C1-4030-B1FB-B6FB204F1872}" destId="{65818896-B280-4637-8F52-8A6DBF354FD3}" srcOrd="0" destOrd="0" presId="urn:microsoft.com/office/officeart/2005/8/layout/vProcess5"/>
    <dgm:cxn modelId="{A2F8269C-983B-4A5A-AB40-250BF41CD84B}" type="presOf" srcId="{9CECFC51-FCCE-44EC-8158-BA2B6C710A11}" destId="{3F2F0454-2A14-4FF1-8AC3-73B82408748E}" srcOrd="0" destOrd="0" presId="urn:microsoft.com/office/officeart/2005/8/layout/vProcess5"/>
    <dgm:cxn modelId="{EA0205A0-C19A-4B1D-9C1F-44E89A1DC420}" srcId="{40EF33B2-2200-481F-9F04-4BA6EE03D6C2}" destId="{9CECFC51-FCCE-44EC-8158-BA2B6C710A11}" srcOrd="0" destOrd="0" parTransId="{BF1AF3CE-EC73-4272-B2D2-ABFF49522BCA}" sibTransId="{5832428A-4F81-4491-BD09-F47819B99B46}"/>
    <dgm:cxn modelId="{D9645FC7-B157-40F3-8A35-71002EBC5095}" srcId="{40EF33B2-2200-481F-9F04-4BA6EE03D6C2}" destId="{650311B3-4B6E-4594-9328-A8088F9205DA}" srcOrd="3" destOrd="0" parTransId="{03F1198C-E14B-491A-A9F6-BC7024F2FA07}" sibTransId="{41244856-EFE8-4F98-8BD2-E6500E8D6AB8}"/>
    <dgm:cxn modelId="{FFC92AD2-F80E-4103-8E65-BF2BAE4E178C}" type="presOf" srcId="{650311B3-4B6E-4594-9328-A8088F9205DA}" destId="{8592DE75-FC74-47E0-A4F4-56D1AAA9C3DC}" srcOrd="0" destOrd="0" presId="urn:microsoft.com/office/officeart/2005/8/layout/vProcess5"/>
    <dgm:cxn modelId="{BC28E3DC-CF96-40A8-AA25-6E1A0C7C552C}" type="presOf" srcId="{D650B4EA-5005-42BC-A6BF-FA77D6A31721}" destId="{0C2CAE18-C5F3-481A-B6F5-30DC8ED2CA88}" srcOrd="0" destOrd="0" presId="urn:microsoft.com/office/officeart/2005/8/layout/vProcess5"/>
    <dgm:cxn modelId="{E1F16BE7-FAF0-4620-9087-E9B04B25669E}" type="presOf" srcId="{5832428A-4F81-4491-BD09-F47819B99B46}" destId="{36F3F7B9-9D08-4309-A4BF-670B7DC13877}" srcOrd="0" destOrd="0" presId="urn:microsoft.com/office/officeart/2005/8/layout/vProcess5"/>
    <dgm:cxn modelId="{C4307BF1-B1AD-422A-B87D-C6B76CC247BF}" type="presOf" srcId="{1CF411E1-2F78-4A51-9010-E86D4574FD66}" destId="{E53AE8E5-94A1-4840-9282-D36B64A14C81}" srcOrd="0" destOrd="0" presId="urn:microsoft.com/office/officeart/2005/8/layout/vProcess5"/>
    <dgm:cxn modelId="{A3BA16D1-7EC8-4407-8E31-DD63C546ABCA}" type="presParOf" srcId="{9B701E27-4912-4180-9338-2ED04381B03E}" destId="{AD2B1F93-F786-48CC-9359-AA1F388D2C04}" srcOrd="0" destOrd="0" presId="urn:microsoft.com/office/officeart/2005/8/layout/vProcess5"/>
    <dgm:cxn modelId="{DA805BC2-4738-4127-A808-E3704BD1AE9C}" type="presParOf" srcId="{9B701E27-4912-4180-9338-2ED04381B03E}" destId="{3F2F0454-2A14-4FF1-8AC3-73B82408748E}" srcOrd="1" destOrd="0" presId="urn:microsoft.com/office/officeart/2005/8/layout/vProcess5"/>
    <dgm:cxn modelId="{BB5F11A1-9426-4ADB-8497-38D5FA22AE99}" type="presParOf" srcId="{9B701E27-4912-4180-9338-2ED04381B03E}" destId="{204A625E-8925-445E-B9AC-D48222EBCE3E}" srcOrd="2" destOrd="0" presId="urn:microsoft.com/office/officeart/2005/8/layout/vProcess5"/>
    <dgm:cxn modelId="{27C540FD-4870-4EE0-8319-5A43951B60A9}" type="presParOf" srcId="{9B701E27-4912-4180-9338-2ED04381B03E}" destId="{0C2CAE18-C5F3-481A-B6F5-30DC8ED2CA88}" srcOrd="3" destOrd="0" presId="urn:microsoft.com/office/officeart/2005/8/layout/vProcess5"/>
    <dgm:cxn modelId="{9B41BE41-B6F8-4366-B8BE-C604222934AC}" type="presParOf" srcId="{9B701E27-4912-4180-9338-2ED04381B03E}" destId="{8592DE75-FC74-47E0-A4F4-56D1AAA9C3DC}" srcOrd="4" destOrd="0" presId="urn:microsoft.com/office/officeart/2005/8/layout/vProcess5"/>
    <dgm:cxn modelId="{0C31E819-30BA-4BC0-8BCB-0577042D1E51}" type="presParOf" srcId="{9B701E27-4912-4180-9338-2ED04381B03E}" destId="{36F3F7B9-9D08-4309-A4BF-670B7DC13877}" srcOrd="5" destOrd="0" presId="urn:microsoft.com/office/officeart/2005/8/layout/vProcess5"/>
    <dgm:cxn modelId="{C0AA5835-951D-4DD2-84FE-2E06FFEFB472}" type="presParOf" srcId="{9B701E27-4912-4180-9338-2ED04381B03E}" destId="{E53AE8E5-94A1-4840-9282-D36B64A14C81}" srcOrd="6" destOrd="0" presId="urn:microsoft.com/office/officeart/2005/8/layout/vProcess5"/>
    <dgm:cxn modelId="{DAE285D2-77E7-4A55-B6C2-0C1356147F8F}" type="presParOf" srcId="{9B701E27-4912-4180-9338-2ED04381B03E}" destId="{65818896-B280-4637-8F52-8A6DBF354FD3}" srcOrd="7" destOrd="0" presId="urn:microsoft.com/office/officeart/2005/8/layout/vProcess5"/>
    <dgm:cxn modelId="{BC243FB6-752F-4B8B-9216-10E4BAAF40A6}" type="presParOf" srcId="{9B701E27-4912-4180-9338-2ED04381B03E}" destId="{AC1F16A8-83FA-4095-A742-24E02C529306}" srcOrd="8" destOrd="0" presId="urn:microsoft.com/office/officeart/2005/8/layout/vProcess5"/>
    <dgm:cxn modelId="{96909A0B-FAA1-4BE4-9F30-4A28373066A3}" type="presParOf" srcId="{9B701E27-4912-4180-9338-2ED04381B03E}" destId="{009BE0F9-178F-4D01-AEB2-8D3061F78AE1}" srcOrd="9" destOrd="0" presId="urn:microsoft.com/office/officeart/2005/8/layout/vProcess5"/>
    <dgm:cxn modelId="{502F43CA-DF24-4C49-AE4D-51E41425C59D}" type="presParOf" srcId="{9B701E27-4912-4180-9338-2ED04381B03E}" destId="{3747DCA1-6715-48F6-87FA-A08B6605A42F}" srcOrd="10" destOrd="0" presId="urn:microsoft.com/office/officeart/2005/8/layout/vProcess5"/>
    <dgm:cxn modelId="{A5046141-FDFF-466C-80D4-FF5EA68C20B8}" type="presParOf" srcId="{9B701E27-4912-4180-9338-2ED04381B03E}" destId="{1E4C00D1-E4D3-4913-B9BA-28D2116FDCC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F0454-2A14-4FF1-8AC3-73B82408748E}">
      <dsp:nvSpPr>
        <dsp:cNvPr id="0" name=""/>
        <dsp:cNvSpPr/>
      </dsp:nvSpPr>
      <dsp:spPr>
        <a:xfrm>
          <a:off x="0" y="40053"/>
          <a:ext cx="5113020" cy="115427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latin typeface="Calibri Light" panose="020F0302020204030204" pitchFamily="34" charset="0"/>
              <a:ea typeface="Calibri Light" panose="020F0302020204030204" pitchFamily="34" charset="0"/>
              <a:cs typeface="Calibri Light" panose="020F0302020204030204" pitchFamily="34" charset="0"/>
            </a:rPr>
            <a:t>1. What did you already know before this session?</a:t>
          </a:r>
          <a:endParaRPr lang="en-US" sz="24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33807" y="73860"/>
        <a:ext cx="3769936" cy="1086657"/>
      </dsp:txXfrm>
    </dsp:sp>
    <dsp:sp modelId="{204A625E-8925-445E-B9AC-D48222EBCE3E}">
      <dsp:nvSpPr>
        <dsp:cNvPr id="0" name=""/>
        <dsp:cNvSpPr/>
      </dsp:nvSpPr>
      <dsp:spPr>
        <a:xfrm>
          <a:off x="428215" y="1364138"/>
          <a:ext cx="5113020" cy="1154271"/>
        </a:xfrm>
        <a:prstGeom prst="roundRect">
          <a:avLst>
            <a:gd name="adj" fmla="val 10000"/>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latin typeface="Calibri Light" panose="020F0302020204030204" pitchFamily="34" charset="0"/>
              <a:ea typeface="Calibri Light" panose="020F0302020204030204" pitchFamily="34" charset="0"/>
              <a:cs typeface="Calibri Light" panose="020F0302020204030204" pitchFamily="34" charset="0"/>
            </a:rPr>
            <a:t>2. List three new things you have learned.</a:t>
          </a:r>
          <a:endParaRPr lang="en-US" sz="24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462022" y="1397945"/>
        <a:ext cx="3866914" cy="1086657"/>
      </dsp:txXfrm>
    </dsp:sp>
    <dsp:sp modelId="{0C2CAE18-C5F3-481A-B6F5-30DC8ED2CA88}">
      <dsp:nvSpPr>
        <dsp:cNvPr id="0" name=""/>
        <dsp:cNvSpPr/>
      </dsp:nvSpPr>
      <dsp:spPr>
        <a:xfrm>
          <a:off x="850039" y="2728277"/>
          <a:ext cx="5113020" cy="1154271"/>
        </a:xfrm>
        <a:prstGeom prst="roundRect">
          <a:avLst>
            <a:gd name="adj" fmla="val 10000"/>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latin typeface="Calibri Light" panose="020F0302020204030204" pitchFamily="34" charset="0"/>
              <a:ea typeface="Calibri Light" panose="020F0302020204030204" pitchFamily="34" charset="0"/>
              <a:cs typeface="Calibri Light" panose="020F0302020204030204" pitchFamily="34" charset="0"/>
            </a:rPr>
            <a:t>3. What fact or piece of information surprises you the most?</a:t>
          </a:r>
          <a:endParaRPr lang="en-US" sz="24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883846" y="2762084"/>
        <a:ext cx="3873305" cy="1086657"/>
      </dsp:txXfrm>
    </dsp:sp>
    <dsp:sp modelId="{8592DE75-FC74-47E0-A4F4-56D1AAA9C3DC}">
      <dsp:nvSpPr>
        <dsp:cNvPr id="0" name=""/>
        <dsp:cNvSpPr/>
      </dsp:nvSpPr>
      <dsp:spPr>
        <a:xfrm>
          <a:off x="1278254" y="4092415"/>
          <a:ext cx="5113020" cy="1154271"/>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latin typeface="Calibri Light" panose="020F0302020204030204" pitchFamily="34" charset="0"/>
              <a:ea typeface="Calibri Light" panose="020F0302020204030204" pitchFamily="34" charset="0"/>
              <a:cs typeface="Calibri Light" panose="020F0302020204030204" pitchFamily="34" charset="0"/>
            </a:rPr>
            <a:t>4. In what way has this session changed the way you see the world or your body?</a:t>
          </a:r>
          <a:endParaRPr lang="en-US" sz="24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1312061" y="4126222"/>
        <a:ext cx="3866914" cy="1086657"/>
      </dsp:txXfrm>
    </dsp:sp>
    <dsp:sp modelId="{36F3F7B9-9D08-4309-A4BF-670B7DC13877}">
      <dsp:nvSpPr>
        <dsp:cNvPr id="0" name=""/>
        <dsp:cNvSpPr/>
      </dsp:nvSpPr>
      <dsp:spPr>
        <a:xfrm>
          <a:off x="4362743" y="884066"/>
          <a:ext cx="750276" cy="750276"/>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531555" y="884066"/>
        <a:ext cx="412652" cy="564583"/>
      </dsp:txXfrm>
    </dsp:sp>
    <dsp:sp modelId="{E53AE8E5-94A1-4840-9282-D36B64A14C81}">
      <dsp:nvSpPr>
        <dsp:cNvPr id="0" name=""/>
        <dsp:cNvSpPr/>
      </dsp:nvSpPr>
      <dsp:spPr>
        <a:xfrm>
          <a:off x="4790959" y="2248205"/>
          <a:ext cx="750276" cy="750276"/>
        </a:xfrm>
        <a:prstGeom prst="downArrow">
          <a:avLst>
            <a:gd name="adj1" fmla="val 55000"/>
            <a:gd name="adj2" fmla="val 45000"/>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959771" y="2248205"/>
        <a:ext cx="412652" cy="564583"/>
      </dsp:txXfrm>
    </dsp:sp>
    <dsp:sp modelId="{65818896-B280-4637-8F52-8A6DBF354FD3}">
      <dsp:nvSpPr>
        <dsp:cNvPr id="0" name=""/>
        <dsp:cNvSpPr/>
      </dsp:nvSpPr>
      <dsp:spPr>
        <a:xfrm>
          <a:off x="5212783" y="3612343"/>
          <a:ext cx="750276" cy="750276"/>
        </a:xfrm>
        <a:prstGeom prst="downArrow">
          <a:avLst>
            <a:gd name="adj1" fmla="val 55000"/>
            <a:gd name="adj2" fmla="val 45000"/>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5381595" y="3612343"/>
        <a:ext cx="412652" cy="5645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9E69C-6153-4206-9CE8-78FCAE7CA5BA}"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36350-EF65-447F-8071-B50F6E223F21}" type="slidenum">
              <a:rPr lang="en-GB" smtClean="0"/>
              <a:t>‹#›</a:t>
            </a:fld>
            <a:endParaRPr lang="en-GB"/>
          </a:p>
        </p:txBody>
      </p:sp>
    </p:spTree>
    <p:extLst>
      <p:ext uri="{BB962C8B-B14F-4D97-AF65-F5344CB8AC3E}">
        <p14:creationId xmlns:p14="http://schemas.microsoft.com/office/powerpoint/2010/main" val="311209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36350-EF65-447F-8071-B50F6E223F21}" type="slidenum">
              <a:rPr lang="en-GB" smtClean="0"/>
              <a:t>6</a:t>
            </a:fld>
            <a:endParaRPr lang="en-GB"/>
          </a:p>
        </p:txBody>
      </p:sp>
    </p:spTree>
    <p:extLst>
      <p:ext uri="{BB962C8B-B14F-4D97-AF65-F5344CB8AC3E}">
        <p14:creationId xmlns:p14="http://schemas.microsoft.com/office/powerpoint/2010/main" val="25315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36350-EF65-447F-8071-B50F6E223F21}" type="slidenum">
              <a:rPr lang="en-GB" smtClean="0"/>
              <a:t>7</a:t>
            </a:fld>
            <a:endParaRPr lang="en-GB"/>
          </a:p>
        </p:txBody>
      </p:sp>
    </p:spTree>
    <p:extLst>
      <p:ext uri="{BB962C8B-B14F-4D97-AF65-F5344CB8AC3E}">
        <p14:creationId xmlns:p14="http://schemas.microsoft.com/office/powerpoint/2010/main" val="284702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F36350-EF65-447F-8071-B50F6E223F21}" type="slidenum">
              <a:rPr lang="en-GB" smtClean="0"/>
              <a:t>11</a:t>
            </a:fld>
            <a:endParaRPr lang="en-GB"/>
          </a:p>
        </p:txBody>
      </p:sp>
    </p:spTree>
    <p:extLst>
      <p:ext uri="{BB962C8B-B14F-4D97-AF65-F5344CB8AC3E}">
        <p14:creationId xmlns:p14="http://schemas.microsoft.com/office/powerpoint/2010/main" val="2691186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lgn="r"/>
            <a:fld id="{1449AA12-8195-4182-A7AC-2E7E59DFBDAF}" type="datetimeFigureOut">
              <a:rPr lang="en-US" smtClean="0"/>
              <a:pPr algn="r"/>
              <a:t>1/25/2023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lgn="l"/>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22425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50668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39751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429261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9414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49AA12-8195-4182-A7AC-2E7E59DFBDAF}"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429197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49AA12-8195-4182-A7AC-2E7E59DFBDAF}" type="datetimeFigureOut">
              <a:rPr lang="en-US" smtClean="0"/>
              <a:pPr/>
              <a:t>1/25/2023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98878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076927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734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32963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09062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91560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449AA12-8195-4182-A7AC-2E7E59DFBDAF}"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74171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449AA12-8195-4182-A7AC-2E7E59DFBDAF}"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34775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9AA12-8195-4182-A7AC-2E7E59DFBDAF}"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99840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91004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16138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449AA12-8195-4182-A7AC-2E7E59DFBDAF}" type="datetimeFigureOut">
              <a:rPr lang="en-US" smtClean="0"/>
              <a:pPr/>
              <a:t>1/25/2023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1647062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4D0496A5-2AA7-6EAD-2F32-6B399843E1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74" y="0"/>
            <a:ext cx="12137852" cy="6858000"/>
          </a:xfrm>
          <a:prstGeom prst="rect">
            <a:avLst/>
          </a:prstGeom>
        </p:spPr>
      </p:pic>
    </p:spTree>
    <p:extLst>
      <p:ext uri="{BB962C8B-B14F-4D97-AF65-F5344CB8AC3E}">
        <p14:creationId xmlns:p14="http://schemas.microsoft.com/office/powerpoint/2010/main" val="369986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immune system</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258203"/>
            <a:ext cx="4177867" cy="4138116"/>
          </a:xfrm>
          <a:solidFill>
            <a:schemeClr val="bg2"/>
          </a:solidFill>
        </p:spPr>
        <p:txBody>
          <a:bodyPr>
            <a:norm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Our body contains an immune system which is a collection of tissues and cells designed to attack and remove foreign particles, such as microbes and viruses, and protect us from infection.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immune system has two parts called </a:t>
            </a:r>
            <a:r>
              <a:rPr lang="en-GB" sz="2400" b="0" i="0" u="none" strike="noStrike" baseline="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t>
            </a:r>
            <a:r>
              <a:rPr lang="en-GB" sz="2400" b="1" i="0" u="none" strike="noStrike" baseline="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innate</a:t>
            </a:r>
            <a:r>
              <a:rPr lang="en-GB" sz="2400" b="0" i="0" u="none" strike="noStrike" baseline="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and </a:t>
            </a:r>
            <a:r>
              <a:rPr lang="en-GB" sz="2400" b="0" i="0" u="none" strike="noStrike" baseline="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t>
            </a:r>
            <a:r>
              <a:rPr lang="en-GB" sz="2400" b="1" i="0" u="none" strike="noStrike" baseline="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adaptive</a:t>
            </a:r>
            <a:r>
              <a:rPr lang="en-GB" sz="2400" b="0" i="0" u="none" strike="noStrike" baseline="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endParaRPr lang="en-US"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206681" y="5968314"/>
            <a:ext cx="126188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Unsplash: Alex Jones</a:t>
            </a:r>
          </a:p>
        </p:txBody>
      </p:sp>
      <p:sp>
        <p:nvSpPr>
          <p:cNvPr id="5" name="TextBox 4">
            <a:extLst>
              <a:ext uri="{FF2B5EF4-FFF2-40B4-BE49-F238E27FC236}">
                <a16:creationId xmlns:a16="http://schemas.microsoft.com/office/drawing/2014/main" id="{716121D3-3A9E-A3F8-EF04-BD68CEEBCEF1}"/>
              </a:ext>
            </a:extLst>
          </p:cNvPr>
          <p:cNvSpPr txBox="1"/>
          <p:nvPr/>
        </p:nvSpPr>
        <p:spPr>
          <a:xfrm>
            <a:off x="10206681" y="6146056"/>
            <a:ext cx="1742785"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Kudryavtsev/stock.adobe.com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322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272835" y="141515"/>
            <a:ext cx="4629364" cy="1012372"/>
          </a:xfrm>
          <a:solidFill>
            <a:schemeClr val="bg2"/>
          </a:solidFill>
        </p:spPr>
        <p:txBody>
          <a:bodyPr>
            <a:normAutofit/>
          </a:bodyPr>
          <a:lstStyle/>
          <a:p>
            <a:r>
              <a:rPr lang="en-GB"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Innate immune system</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272836" y="1295402"/>
            <a:ext cx="4629364" cy="4919133"/>
          </a:xfrm>
          <a:solidFill>
            <a:schemeClr val="bg2"/>
          </a:solidFill>
        </p:spPr>
        <p:txBody>
          <a:bodyPr>
            <a:noAutofit/>
          </a:bodyPr>
          <a:lstStyle/>
          <a:p>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latin typeface="Calibri Light" panose="020F0302020204030204" pitchFamily="34" charset="0"/>
                <a:ea typeface="Calibri Light" panose="020F0302020204030204" pitchFamily="34" charset="0"/>
                <a:cs typeface="Calibri Light" panose="020F0302020204030204" pitchFamily="34" charset="0"/>
              </a:rPr>
              <a:t>The </a:t>
            </a:r>
            <a:r>
              <a:rPr lang="en-GB"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innate immune system </a:t>
            </a:r>
            <a:r>
              <a:rPr lang="en-GB" sz="2400" dirty="0">
                <a:latin typeface="Calibri Light" panose="020F0302020204030204" pitchFamily="34" charset="0"/>
                <a:ea typeface="Calibri Light" panose="020F0302020204030204" pitchFamily="34" charset="0"/>
                <a:cs typeface="Calibri Light" panose="020F0302020204030204" pitchFamily="34" charset="0"/>
              </a:rPr>
              <a:t>is our first line of defence against foreign microbes. </a:t>
            </a:r>
          </a:p>
          <a:p>
            <a:r>
              <a:rPr lang="en-GB" sz="2400" dirty="0">
                <a:latin typeface="Calibri Light" panose="020F0302020204030204" pitchFamily="34" charset="0"/>
                <a:ea typeface="Calibri Light" panose="020F0302020204030204" pitchFamily="34" charset="0"/>
                <a:cs typeface="Calibri Light" panose="020F0302020204030204" pitchFamily="34" charset="0"/>
              </a:rPr>
              <a:t>The innate immune system is able to tell the difference between our own cells and the foreign microbes and, when they are detected, mount a response straight away using specialised cells within our body.</a:t>
            </a:r>
          </a:p>
        </p:txBody>
      </p:sp>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206681" y="5968314"/>
            <a:ext cx="126188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Unsplash: Alex Jones</a:t>
            </a:r>
          </a:p>
        </p:txBody>
      </p:sp>
      <p:pic>
        <p:nvPicPr>
          <p:cNvPr id="6" name="Picture 5">
            <a:extLst>
              <a:ext uri="{FF2B5EF4-FFF2-40B4-BE49-F238E27FC236}">
                <a16:creationId xmlns:a16="http://schemas.microsoft.com/office/drawing/2014/main" id="{2454CC2F-C4CA-6FCF-51EC-46E2E6621F0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87698" y="1205407"/>
            <a:ext cx="6994000" cy="4428911"/>
          </a:xfrm>
          <a:prstGeom prst="rect">
            <a:avLst/>
          </a:prstGeom>
        </p:spPr>
      </p:pic>
      <p:sp>
        <p:nvSpPr>
          <p:cNvPr id="5" name="TextBox 4">
            <a:extLst>
              <a:ext uri="{FF2B5EF4-FFF2-40B4-BE49-F238E27FC236}">
                <a16:creationId xmlns:a16="http://schemas.microsoft.com/office/drawing/2014/main" id="{5D0D0176-C75C-CBA6-84FF-1AEA9A67DC85}"/>
              </a:ext>
            </a:extLst>
          </p:cNvPr>
          <p:cNvSpPr txBox="1"/>
          <p:nvPr/>
        </p:nvSpPr>
        <p:spPr>
          <a:xfrm>
            <a:off x="10389182" y="5968313"/>
            <a:ext cx="1443024"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Tartila/stock.adobe.com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0351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461681"/>
            <a:ext cx="4177867" cy="5934638"/>
          </a:xfrm>
          <a:solidFill>
            <a:schemeClr val="bg2"/>
          </a:solidFill>
        </p:spPr>
        <p:txBody>
          <a:bodyPr>
            <a:normAutofit/>
          </a:bodyPr>
          <a:lstStyle/>
          <a:p>
            <a:endPar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innate immune system will start working as soon as foreign particles are detected. </a:t>
            </a:r>
          </a:p>
          <a:p>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It is responsible for some of the common symptoms of infection, including fever (raising the body’s temperature to kill the microbes), and sneezing and coughing (to expel foreign microbes out of the body).</a:t>
            </a:r>
            <a:endPar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extBox 1">
            <a:extLst>
              <a:ext uri="{FF2B5EF4-FFF2-40B4-BE49-F238E27FC236}">
                <a16:creationId xmlns:a16="http://schemas.microsoft.com/office/drawing/2014/main" id="{1B883E9F-CEC7-1E38-7048-A0540D0C2649}"/>
              </a:ext>
            </a:extLst>
          </p:cNvPr>
          <p:cNvSpPr txBox="1"/>
          <p:nvPr/>
        </p:nvSpPr>
        <p:spPr>
          <a:xfrm>
            <a:off x="9794565" y="6103940"/>
            <a:ext cx="1911101" cy="246221"/>
          </a:xfrm>
          <a:prstGeom prst="rect">
            <a:avLst/>
          </a:prstGeom>
          <a:noFill/>
        </p:spPr>
        <p:txBody>
          <a:bodyPr wrap="none" rtlCol="0">
            <a:spAutoFit/>
          </a:bodyPr>
          <a:lstStyle/>
          <a:p>
            <a:r>
              <a:rPr lang="en-GB" sz="10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Metamorworks/stock.adobe</a:t>
            </a: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.com</a:t>
            </a:r>
            <a:endParaRPr lang="en-GB" sz="1000" b="0" i="0"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426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08857" y="110066"/>
            <a:ext cx="4887686" cy="925358"/>
          </a:xfrm>
          <a:solidFill>
            <a:schemeClr val="bg2"/>
          </a:solidFill>
        </p:spPr>
        <p:txBody>
          <a:bodyPr>
            <a:normAutofit/>
          </a:bodyPr>
          <a:lstStyle/>
          <a:p>
            <a:r>
              <a:rPr lang="en-GB"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Adaptive immune system</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08857" y="1145490"/>
            <a:ext cx="4887685" cy="5602444"/>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adaptive immune system is the part responsible for producing </a:t>
            </a:r>
            <a:r>
              <a:rPr lang="en-GB" sz="2400" b="1" i="0" u="none" strike="noStrike" baseline="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antibodies </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to specific microbes and viruses.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cells in the innate immune system will present parts of the foreign microbes to the adaptive immune system, which will then start producing antibodies. </a:t>
            </a:r>
          </a:p>
          <a:p>
            <a:r>
              <a:rPr lang="en-GB" sz="2400" dirty="0">
                <a:latin typeface="Calibri Light" panose="020F0302020204030204" pitchFamily="34" charset="0"/>
                <a:ea typeface="Calibri Light" panose="020F0302020204030204" pitchFamily="34" charset="0"/>
                <a:cs typeface="Calibri Light" panose="020F0302020204030204" pitchFamily="34" charset="0"/>
              </a:rPr>
              <a:t>The adaptive response is slower than the innate response, so we have both to ensure that our body can start fighting infection straight away.</a:t>
            </a:r>
            <a:endParaRPr lang="en-US" sz="2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206681" y="5968314"/>
            <a:ext cx="126188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Unsplash: Alex Jones</a:t>
            </a:r>
          </a:p>
        </p:txBody>
      </p:sp>
      <p:pic>
        <p:nvPicPr>
          <p:cNvPr id="6" name="Picture 5">
            <a:extLst>
              <a:ext uri="{FF2B5EF4-FFF2-40B4-BE49-F238E27FC236}">
                <a16:creationId xmlns:a16="http://schemas.microsoft.com/office/drawing/2014/main" id="{C832A840-58E2-EDD4-D177-3DF62746933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50970" y="0"/>
            <a:ext cx="7086601" cy="7086601"/>
          </a:xfrm>
          <a:prstGeom prst="rect">
            <a:avLst/>
          </a:prstGeom>
        </p:spPr>
      </p:pic>
      <p:sp>
        <p:nvSpPr>
          <p:cNvPr id="5" name="TextBox 4">
            <a:extLst>
              <a:ext uri="{FF2B5EF4-FFF2-40B4-BE49-F238E27FC236}">
                <a16:creationId xmlns:a16="http://schemas.microsoft.com/office/drawing/2014/main" id="{59660430-C79A-43AA-F067-B3AFB2796FFA}"/>
              </a:ext>
            </a:extLst>
          </p:cNvPr>
          <p:cNvSpPr txBox="1"/>
          <p:nvPr/>
        </p:nvSpPr>
        <p:spPr>
          <a:xfrm>
            <a:off x="10598772" y="192376"/>
            <a:ext cx="2958352" cy="538609"/>
          </a:xfrm>
          <a:prstGeom prst="rect">
            <a:avLst/>
          </a:prstGeom>
          <a:noFill/>
        </p:spPr>
        <p:txBody>
          <a:bodyPr wrap="square" rtlCol="0">
            <a:spAutoFit/>
          </a:bodyPr>
          <a:lstStyle/>
          <a:p>
            <a:r>
              <a:rPr lang="en-GB" sz="1100" dirty="0" err="1">
                <a:latin typeface="Calibri Light" panose="020F0302020204030204" pitchFamily="34" charset="0"/>
                <a:ea typeface="Calibri Light" panose="020F0302020204030204" pitchFamily="34" charset="0"/>
                <a:cs typeface="Calibri Light" panose="020F0302020204030204" pitchFamily="34" charset="0"/>
              </a:rPr>
              <a:t>Tartila</a:t>
            </a:r>
            <a:r>
              <a:rPr lang="en-GB" sz="1100" dirty="0">
                <a:latin typeface="Calibri Light" panose="020F0302020204030204" pitchFamily="34" charset="0"/>
                <a:ea typeface="Calibri Light" panose="020F0302020204030204" pitchFamily="34" charset="0"/>
                <a:cs typeface="Calibri Light" panose="020F0302020204030204" pitchFamily="34" charset="0"/>
              </a:rPr>
              <a:t>/</a:t>
            </a:r>
            <a:r>
              <a:rPr lang="en-GB" sz="11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stock.adobe.com</a:t>
            </a:r>
            <a:endParaRPr lang="en-GB" sz="1100" b="0" i="0" dirty="0">
              <a:effectLst/>
              <a:latin typeface="Calibri Light" panose="020F0302020204030204" pitchFamily="34" charset="0"/>
              <a:ea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37434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Antibodies</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002971"/>
            <a:ext cx="4177867" cy="4393348"/>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antibodies work by tagging the microbes or viruses for destruction by immune cells.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These antibodies then stay in our blood for a prolonged period of time and can recognise the microbes as soon as they enter the body again, preventing us from getting ill a second time.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 name="TextBox 4">
            <a:extLst>
              <a:ext uri="{FF2B5EF4-FFF2-40B4-BE49-F238E27FC236}">
                <a16:creationId xmlns:a16="http://schemas.microsoft.com/office/drawing/2014/main" id="{74EE31C0-A76F-3248-FE93-A82C806C1EA4}"/>
              </a:ext>
            </a:extLst>
          </p:cNvPr>
          <p:cNvSpPr txBox="1"/>
          <p:nvPr/>
        </p:nvSpPr>
        <p:spPr>
          <a:xfrm>
            <a:off x="9937647" y="6065839"/>
            <a:ext cx="1576072" cy="246221"/>
          </a:xfrm>
          <a:prstGeom prst="rect">
            <a:avLst/>
          </a:prstGeom>
          <a:noFill/>
        </p:spPr>
        <p:txBody>
          <a:bodyPr wrap="none" rtlCol="0">
            <a:spAutoFit/>
          </a:bodyPr>
          <a:lstStyle/>
          <a:p>
            <a:r>
              <a:rPr lang="en-GB" sz="10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Vipman4/stock.adobe.com</a:t>
            </a:r>
            <a:endParaRPr lang="en-GB" sz="1000" b="0" i="0"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207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8"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0014ED8-1071-7C4B-2826-C907BF3D2A0B}"/>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200" dirty="0">
                <a:solidFill>
                  <a:srgbClr val="EBEBEB"/>
                </a:solidFill>
                <a:latin typeface="Calibri Light" panose="020F0302020204030204" pitchFamily="34" charset="0"/>
                <a:ea typeface="Calibri Light" panose="020F0302020204030204" pitchFamily="34" charset="0"/>
                <a:cs typeface="Calibri Light" panose="020F0302020204030204" pitchFamily="34" charset="0"/>
              </a:rPr>
              <a:t>Plenary</a:t>
            </a:r>
          </a:p>
        </p:txBody>
      </p:sp>
      <p:sp>
        <p:nvSpPr>
          <p:cNvPr id="31" name="Rectangle 30">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6CF7587B-E389-3822-6F9D-10F02FDB2D26}"/>
              </a:ext>
            </a:extLst>
          </p:cNvPr>
          <p:cNvGraphicFramePr/>
          <p:nvPr>
            <p:extLst>
              <p:ext uri="{D42A27DB-BD31-4B8C-83A1-F6EECF244321}">
                <p14:modId xmlns:p14="http://schemas.microsoft.com/office/powerpoint/2010/main" val="226836587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07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12D5F0-3B4E-F01F-F3B5-E677248C88C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7870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049043"/>
          </a:xfrm>
          <a:solidFill>
            <a:schemeClr val="bg2"/>
          </a:solidFill>
        </p:spPr>
        <p:txBody>
          <a:bodyPr>
            <a:normAutofit/>
          </a:bodyPr>
          <a:lstStyle/>
          <a:p>
            <a:r>
              <a:rPr lang="en-GB" dirty="0">
                <a:solidFill>
                  <a:schemeClr val="tx1"/>
                </a:solidFill>
                <a:latin typeface="Calibri Light" panose="020F0302020204030204" pitchFamily="34" charset="0"/>
                <a:cs typeface="Calibri Light" panose="020F0302020204030204" pitchFamily="34" charset="0"/>
              </a:rPr>
              <a:t>To recap…</a:t>
            </a:r>
            <a:endParaRPr lang="en-GB" dirty="0">
              <a:solidFill>
                <a:schemeClr val="accent2">
                  <a:lumMod val="75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1698171"/>
            <a:ext cx="4177867" cy="4698148"/>
          </a:xfrm>
          <a:solidFill>
            <a:schemeClr val="bg2"/>
          </a:solidFill>
        </p:spPr>
        <p:txBody>
          <a:bodyPr>
            <a:noAutofit/>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What are bioaerosols?</a:t>
            </a:r>
          </a:p>
          <a:p>
            <a:pPr>
              <a:buFont typeface="Wingdings" panose="05000000000000000000" pitchFamily="2" charset="2"/>
              <a:buChar char="Ø"/>
            </a:pPr>
            <a:r>
              <a:rPr lang="en-GB" sz="2400" dirty="0">
                <a:effectLst/>
                <a:latin typeface="Calibri Light" panose="020F0302020204030204" pitchFamily="34" charset="0"/>
                <a:ea typeface="Calibri Light" panose="020F0302020204030204" pitchFamily="34" charset="0"/>
                <a:cs typeface="Calibri Light" panose="020F0302020204030204" pitchFamily="34" charset="0"/>
              </a:rPr>
              <a:t>Bioaerosols are particles of biological origin that are present in the air we breathe. </a:t>
            </a:r>
          </a:p>
          <a:p>
            <a:pPr>
              <a:buFont typeface="Wingdings" panose="05000000000000000000" pitchFamily="2" charset="2"/>
              <a:buChar char="Ø"/>
            </a:pPr>
            <a:r>
              <a:rPr lang="en-GB" sz="2400" dirty="0">
                <a:effectLst/>
                <a:latin typeface="Calibri Light" panose="020F0302020204030204" pitchFamily="34" charset="0"/>
                <a:ea typeface="Calibri Light" panose="020F0302020204030204" pitchFamily="34" charset="0"/>
                <a:cs typeface="Calibri Light" panose="020F0302020204030204" pitchFamily="34" charset="0"/>
              </a:rPr>
              <a:t>They consist of both living and non-living components, such as fungi, pollen, bacteria, and viruses. </a:t>
            </a:r>
          </a:p>
          <a:p>
            <a:pPr>
              <a:buFont typeface="Wingdings" panose="05000000000000000000" pitchFamily="2" charset="2"/>
              <a:buChar char="Ø"/>
            </a:pPr>
            <a:r>
              <a:rPr lang="en-GB" sz="2400" dirty="0">
                <a:effectLst/>
                <a:latin typeface="Calibri Light" panose="020F0302020204030204" pitchFamily="34" charset="0"/>
                <a:ea typeface="Calibri Light" panose="020F0302020204030204" pitchFamily="34" charset="0"/>
                <a:cs typeface="Calibri Light" panose="020F0302020204030204" pitchFamily="34" charset="0"/>
              </a:rPr>
              <a:t>Common sources of bioaerosols include soil, water, and sewage</a:t>
            </a:r>
            <a:r>
              <a:rPr lang="en-GB" sz="2400" dirty="0">
                <a:latin typeface="Calibri Light" panose="020F0302020204030204" pitchFamily="34" charset="0"/>
                <a:ea typeface="Calibri Light" panose="020F0302020204030204" pitchFamily="34" charset="0"/>
                <a:cs typeface="Calibri Light" panose="020F0302020204030204" pitchFamily="34" charset="0"/>
              </a:rPr>
              <a:t> p</a:t>
            </a:r>
            <a:r>
              <a:rPr lang="en-GB" sz="2400" dirty="0">
                <a:effectLst/>
                <a:latin typeface="Calibri Light" panose="020F0302020204030204" pitchFamily="34" charset="0"/>
                <a:ea typeface="Calibri Light" panose="020F0302020204030204" pitchFamily="34" charset="0"/>
                <a:cs typeface="Calibri Light" panose="020F0302020204030204" pitchFamily="34" charset="0"/>
              </a:rPr>
              <a:t>lants.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descr="A close up of a flower&#10;&#10;Description automatically generated with medium confidence">
            <a:extLst>
              <a:ext uri="{FF2B5EF4-FFF2-40B4-BE49-F238E27FC236}">
                <a16:creationId xmlns:a16="http://schemas.microsoft.com/office/drawing/2014/main" id="{28A79D8B-87EF-2887-517F-7D35822890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206681" y="5968314"/>
            <a:ext cx="126188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Unsplash: Alex Jones</a:t>
            </a:r>
          </a:p>
        </p:txBody>
      </p:sp>
    </p:spTree>
    <p:extLst>
      <p:ext uri="{BB962C8B-B14F-4D97-AF65-F5344CB8AC3E}">
        <p14:creationId xmlns:p14="http://schemas.microsoft.com/office/powerpoint/2010/main" val="65314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rmAutofit/>
          </a:bodyPr>
          <a:lstStyle/>
          <a:p>
            <a:r>
              <a:rPr lang="en-US">
                <a:solidFill>
                  <a:schemeClr val="tx1"/>
                </a:solidFill>
                <a:latin typeface="Calibri Light" panose="020F0302020204030204" pitchFamily="34" charset="0"/>
                <a:cs typeface="Calibri Light" panose="020F0302020204030204" pitchFamily="34" charset="0"/>
              </a:rPr>
              <a:t>Activity 1</a:t>
            </a: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5" y="2120900"/>
            <a:ext cx="3133726" cy="3898900"/>
          </a:xfrm>
        </p:spPr>
        <p:txBody>
          <a:bodyPr>
            <a:normAutofit/>
          </a:bodyPr>
          <a:lstStyle/>
          <a:p>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Watch the animation:</a:t>
            </a:r>
          </a:p>
          <a:p>
            <a:pPr marL="0" indent="0">
              <a:buNone/>
            </a:pPr>
            <a:r>
              <a:rPr lang="en-GB" sz="2400" b="1" dirty="0">
                <a:effectLst/>
                <a:latin typeface="Calibri Light" panose="020F0302020204030204" pitchFamily="34" charset="0"/>
                <a:ea typeface="Calibri Light" panose="020F0302020204030204" pitchFamily="34" charset="0"/>
                <a:cs typeface="Calibri Light" panose="020F0302020204030204" pitchFamily="34" charset="0"/>
              </a:rPr>
              <a:t>Introduction to the respiratory and immune system</a:t>
            </a:r>
            <a:endParaRPr lang="en-GB" sz="2400" dirty="0">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en-GB" dirty="0">
              <a:solidFill>
                <a:schemeClr val="tx1"/>
              </a:solidFill>
              <a:latin typeface="Calibri Light" panose="020F0302020204030204" pitchFamily="34" charset="0"/>
              <a:cs typeface="Calibri Light" panose="020F0302020204030204" pitchFamily="34" charset="0"/>
            </a:endParaRPr>
          </a:p>
          <a:p>
            <a:pPr marL="0" indent="0">
              <a:buNone/>
            </a:pPr>
            <a:r>
              <a:rPr lang="en-GB" dirty="0">
                <a:solidFill>
                  <a:schemeClr val="tx1"/>
                </a:solidFill>
                <a:latin typeface="Calibri Light" panose="020F0302020204030204" pitchFamily="34" charset="0"/>
                <a:cs typeface="Calibri Light" panose="020F0302020204030204" pitchFamily="34" charset="0"/>
              </a:rPr>
              <a:t>	</a:t>
            </a:r>
          </a:p>
          <a:p>
            <a:endParaRPr lang="en-US" dirty="0">
              <a:solidFill>
                <a:schemeClr val="tx1"/>
              </a:solidFill>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2044719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rmAutofit/>
          </a:bodyPr>
          <a:lstStyle/>
          <a:p>
            <a:r>
              <a:rPr lang="en-US" dirty="0">
                <a:solidFill>
                  <a:schemeClr val="tx1"/>
                </a:solidFill>
                <a:latin typeface="Calibri Light" panose="020F0302020204030204" pitchFamily="34" charset="0"/>
                <a:cs typeface="Calibri Light" panose="020F0302020204030204" pitchFamily="34" charset="0"/>
              </a:rPr>
              <a:t>Activity 2</a:t>
            </a: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5" y="2120900"/>
            <a:ext cx="3133726" cy="3898900"/>
          </a:xfrm>
        </p:spPr>
        <p:txBody>
          <a:bodyPr>
            <a:normAutofit/>
          </a:bodyPr>
          <a:lstStyle/>
          <a:p>
            <a:r>
              <a:rPr lang="en-GB" sz="24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Fill in the gaps on the Activity Sheet: </a:t>
            </a:r>
          </a:p>
          <a:p>
            <a:pPr marL="0" indent="0">
              <a:buNone/>
            </a:pPr>
            <a:r>
              <a:rPr lang="en-GB" sz="2400" b="1"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The respiratory system</a:t>
            </a:r>
            <a:endParaRPr lang="en-GB" sz="24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en-GB" dirty="0">
              <a:solidFill>
                <a:schemeClr val="tx1"/>
              </a:solidFill>
              <a:latin typeface="Calibri Light" panose="020F0302020204030204" pitchFamily="34" charset="0"/>
              <a:cs typeface="Calibri Light" panose="020F0302020204030204" pitchFamily="34" charset="0"/>
            </a:endParaRPr>
          </a:p>
          <a:p>
            <a:pPr marL="0" indent="0">
              <a:buNone/>
            </a:pPr>
            <a:r>
              <a:rPr lang="en-GB" dirty="0">
                <a:solidFill>
                  <a:schemeClr val="tx1"/>
                </a:solidFill>
                <a:latin typeface="Calibri Light" panose="020F0302020204030204" pitchFamily="34" charset="0"/>
                <a:cs typeface="Calibri Light" panose="020F0302020204030204" pitchFamily="34" charset="0"/>
              </a:rPr>
              <a:t>	</a:t>
            </a:r>
          </a:p>
          <a:p>
            <a:endParaRPr lang="en-US" dirty="0">
              <a:solidFill>
                <a:schemeClr val="tx1"/>
              </a:solidFill>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5" name="Picture 4">
            <a:extLst>
              <a:ext uri="{FF2B5EF4-FFF2-40B4-BE49-F238E27FC236}">
                <a16:creationId xmlns:a16="http://schemas.microsoft.com/office/drawing/2014/main" id="{171BC71C-1006-0FC0-6573-E2EB6CCD2196}"/>
              </a:ext>
            </a:extLst>
          </p:cNvPr>
          <p:cNvPicPr>
            <a:picLocks noChangeAspect="1"/>
          </p:cNvPicPr>
          <p:nvPr/>
        </p:nvPicPr>
        <p:blipFill>
          <a:blip r:embed="rId2"/>
          <a:stretch>
            <a:fillRect/>
          </a:stretch>
        </p:blipFill>
        <p:spPr>
          <a:xfrm>
            <a:off x="4928131" y="665385"/>
            <a:ext cx="7055364" cy="5524056"/>
          </a:xfrm>
          <a:prstGeom prst="rect">
            <a:avLst/>
          </a:prstGeom>
        </p:spPr>
      </p:pic>
    </p:spTree>
    <p:extLst>
      <p:ext uri="{BB962C8B-B14F-4D97-AF65-F5344CB8AC3E}">
        <p14:creationId xmlns:p14="http://schemas.microsoft.com/office/powerpoint/2010/main" val="29504969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E88EED-702C-C466-5BC8-2BFAFD59396C}"/>
              </a:ext>
            </a:extLst>
          </p:cNvPr>
          <p:cNvPicPr>
            <a:picLocks noChangeAspect="1"/>
          </p:cNvPicPr>
          <p:nvPr/>
        </p:nvPicPr>
        <p:blipFill>
          <a:blip r:embed="rId2"/>
          <a:stretch>
            <a:fillRect/>
          </a:stretch>
        </p:blipFill>
        <p:spPr>
          <a:xfrm>
            <a:off x="1445342" y="-100179"/>
            <a:ext cx="8996516" cy="7058358"/>
          </a:xfrm>
          <a:prstGeom prst="rect">
            <a:avLst/>
          </a:prstGeom>
        </p:spPr>
      </p:pic>
      <p:sp>
        <p:nvSpPr>
          <p:cNvPr id="2" name="TextBox 1">
            <a:extLst>
              <a:ext uri="{FF2B5EF4-FFF2-40B4-BE49-F238E27FC236}">
                <a16:creationId xmlns:a16="http://schemas.microsoft.com/office/drawing/2014/main" id="{66268F7E-3385-210F-B71F-E2C163B4BACD}"/>
              </a:ext>
            </a:extLst>
          </p:cNvPr>
          <p:cNvSpPr txBox="1"/>
          <p:nvPr/>
        </p:nvSpPr>
        <p:spPr>
          <a:xfrm>
            <a:off x="158045" y="125126"/>
            <a:ext cx="1718740"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Eveleen007/stock.adobe.com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956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dirty="0">
                <a:solidFill>
                  <a:schemeClr val="tx1"/>
                </a:solidFill>
                <a:latin typeface="Calibri Light" panose="020F0302020204030204" pitchFamily="34" charset="0"/>
                <a:cs typeface="Calibri Light" panose="020F0302020204030204" pitchFamily="34" charset="0"/>
              </a:rPr>
              <a:t>In the lungs…</a:t>
            </a:r>
            <a:endParaRPr lang="en-GB" dirty="0">
              <a:solidFill>
                <a:schemeClr val="accent2">
                  <a:lumMod val="75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258203"/>
            <a:ext cx="4177867" cy="4138116"/>
          </a:xfrm>
          <a:solidFill>
            <a:schemeClr val="bg2"/>
          </a:solidFill>
        </p:spPr>
        <p:txBody>
          <a:bodyPr>
            <a:normAutofit/>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There are mechanisms that help get rid of foreign particles and microbes that can cause ill health.</a:t>
            </a:r>
          </a:p>
          <a:p>
            <a:r>
              <a:rPr lang="en-GB" sz="2400" dirty="0">
                <a:latin typeface="Calibri Light" panose="020F0302020204030204" pitchFamily="34" charset="0"/>
                <a:ea typeface="Calibri Light" panose="020F0302020204030204" pitchFamily="34" charset="0"/>
                <a:cs typeface="Calibri Light" panose="020F0302020204030204" pitchFamily="34" charset="0"/>
              </a:rPr>
              <a:t>The lungs contain goblet cells which produces a sticky </a:t>
            </a:r>
            <a:r>
              <a:rPr lang="en-GB"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mucus</a:t>
            </a:r>
            <a:r>
              <a:rPr lang="en-GB" sz="2400" b="1" dirty="0">
                <a:latin typeface="Calibri Light" panose="020F0302020204030204" pitchFamily="34" charset="0"/>
                <a:ea typeface="Calibri Light" panose="020F0302020204030204" pitchFamily="34" charset="0"/>
                <a:cs typeface="Calibri Light" panose="020F0302020204030204" pitchFamily="34" charset="0"/>
              </a:rPr>
              <a:t> </a:t>
            </a:r>
            <a:r>
              <a:rPr lang="en-GB" sz="2400" dirty="0">
                <a:latin typeface="Calibri Light" panose="020F0302020204030204" pitchFamily="34" charset="0"/>
                <a:ea typeface="Calibri Light" panose="020F0302020204030204" pitchFamily="34" charset="0"/>
                <a:cs typeface="Calibri Light" panose="020F0302020204030204" pitchFamily="34" charset="0"/>
              </a:rPr>
              <a:t>that lines the </a:t>
            </a:r>
            <a:r>
              <a:rPr lang="en-GB"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trachea</a:t>
            </a:r>
            <a:r>
              <a:rPr lang="en-GB" sz="2400" b="1" dirty="0">
                <a:latin typeface="Calibri Light" panose="020F0302020204030204" pitchFamily="34" charset="0"/>
                <a:ea typeface="Calibri Light" panose="020F0302020204030204" pitchFamily="34" charset="0"/>
                <a:cs typeface="Calibri Light" panose="020F0302020204030204" pitchFamily="34" charset="0"/>
              </a:rPr>
              <a:t> </a:t>
            </a:r>
            <a:r>
              <a:rPr lang="en-GB" sz="2400" dirty="0">
                <a:latin typeface="Calibri Light" panose="020F0302020204030204" pitchFamily="34" charset="0"/>
                <a:ea typeface="Calibri Light" panose="020F0302020204030204" pitchFamily="34" charset="0"/>
                <a:cs typeface="Calibri Light" panose="020F0302020204030204" pitchFamily="34" charset="0"/>
              </a:rPr>
              <a:t>and </a:t>
            </a:r>
            <a:r>
              <a:rPr lang="en-GB" sz="2400" b="1"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bronchi</a:t>
            </a:r>
            <a:r>
              <a:rPr lang="en-GB" sz="2400" dirty="0">
                <a:latin typeface="Calibri Light" panose="020F0302020204030204" pitchFamily="34" charset="0"/>
                <a:ea typeface="Calibri Light" panose="020F0302020204030204" pitchFamily="34" charset="0"/>
                <a:cs typeface="Calibri Light" panose="020F0302020204030204" pitchFamily="34" charset="0"/>
              </a:rPr>
              <a:t>. </a:t>
            </a:r>
          </a:p>
          <a:p>
            <a:r>
              <a:rPr lang="en-GB" sz="2400" dirty="0">
                <a:latin typeface="Calibri Light" panose="020F0302020204030204" pitchFamily="34" charset="0"/>
                <a:ea typeface="Calibri Light" panose="020F0302020204030204" pitchFamily="34" charset="0"/>
                <a:cs typeface="Calibri Light" panose="020F0302020204030204" pitchFamily="34" charset="0"/>
              </a:rPr>
              <a:t>This mucus traps foreign particles. </a:t>
            </a:r>
          </a:p>
          <a:p>
            <a:endParaRPr lang="en-US" dirty="0"/>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13102" y="-8025"/>
            <a:ext cx="7610185" cy="6858000"/>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563028" y="6273208"/>
            <a:ext cx="1628972" cy="246221"/>
          </a:xfrm>
          <a:prstGeom prst="rect">
            <a:avLst/>
          </a:prstGeom>
          <a:noFill/>
        </p:spPr>
        <p:txBody>
          <a:bodyPr wrap="none" rtlCol="0">
            <a:spAutoFit/>
          </a:bodyPr>
          <a:lstStyle/>
          <a:p>
            <a:pPr algn="l" fontAlgn="base"/>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freshidea/stock.adobe.com </a:t>
            </a:r>
            <a:endParaRPr lang="en-US" sz="10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114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272143"/>
            <a:ext cx="4177867" cy="1458686"/>
          </a:xfrm>
          <a:solidFill>
            <a:schemeClr val="bg2"/>
          </a:solidFill>
        </p:spPr>
        <p:txBody>
          <a:bodyPr>
            <a:normAutofit/>
          </a:bodyPr>
          <a:lstStyle/>
          <a:p>
            <a:r>
              <a:rPr lang="en-GB"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As well as goblet cells</a:t>
            </a:r>
            <a:r>
              <a:rPr lang="en-GB"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1863515"/>
            <a:ext cx="4177867" cy="4809428"/>
          </a:xfrm>
          <a:solidFill>
            <a:schemeClr val="bg2"/>
          </a:solidFill>
        </p:spPr>
        <p:txBody>
          <a:bodyPr>
            <a:noAutofit/>
          </a:bodyPr>
          <a:lstStyle/>
          <a:p>
            <a:r>
              <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he lungs contain </a:t>
            </a:r>
            <a:r>
              <a:rPr lang="en-GB" sz="2400" b="1" i="0" u="none" strike="noStrike" baseline="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cilia</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cells which have hair like protrusions on their surface.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cilia beat or move at a certain frequency creating an ‘escalator’. This moves the mucus containing foreign particles up from the lungs into </a:t>
            </a:r>
            <a:r>
              <a:rPr lang="en-GB" sz="2400" b="0" i="0" u="none" strike="noStrike" baseline="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 throat, </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where it can be coughed up or swallowed.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We often refer to this as phlegm.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206681" y="5968314"/>
            <a:ext cx="126188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Unsplash: Alex Jones</a:t>
            </a:r>
          </a:p>
        </p:txBody>
      </p:sp>
      <p:pic>
        <p:nvPicPr>
          <p:cNvPr id="6" name="Picture 5" descr="Diagram&#10;&#10;Description automatically generated with medium confidence">
            <a:extLst>
              <a:ext uri="{FF2B5EF4-FFF2-40B4-BE49-F238E27FC236}">
                <a16:creationId xmlns:a16="http://schemas.microsoft.com/office/drawing/2014/main" id="{1F667042-B053-34FE-B22C-05F4D24FF6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2198" y="1271897"/>
            <a:ext cx="7285978" cy="3618703"/>
          </a:xfrm>
          <a:prstGeom prst="rect">
            <a:avLst/>
          </a:prstGeom>
        </p:spPr>
      </p:pic>
      <p:sp>
        <p:nvSpPr>
          <p:cNvPr id="5" name="TextBox 4">
            <a:extLst>
              <a:ext uri="{FF2B5EF4-FFF2-40B4-BE49-F238E27FC236}">
                <a16:creationId xmlns:a16="http://schemas.microsoft.com/office/drawing/2014/main" id="{C0BBA4C1-20E2-0DD3-09F1-84FDDE36DD39}"/>
              </a:ext>
            </a:extLst>
          </p:cNvPr>
          <p:cNvSpPr txBox="1"/>
          <p:nvPr/>
        </p:nvSpPr>
        <p:spPr>
          <a:xfrm>
            <a:off x="10345894" y="6413157"/>
            <a:ext cx="1648208" cy="246221"/>
          </a:xfrm>
          <a:prstGeom prst="rect">
            <a:avLst/>
          </a:prstGeom>
          <a:noFill/>
        </p:spPr>
        <p:txBody>
          <a:bodyPr wrap="none" rtlCol="0">
            <a:spAutoFit/>
          </a:bodyPr>
          <a:lstStyle/>
          <a:p>
            <a:r>
              <a:rPr lang="en-GB" sz="1000" dirty="0">
                <a:latin typeface="Calibri Light" panose="020F0302020204030204" pitchFamily="34" charset="0"/>
                <a:ea typeface="Calibri Light" panose="020F0302020204030204" pitchFamily="34" charset="0"/>
                <a:cs typeface="Calibri Light" panose="020F0302020204030204" pitchFamily="34" charset="0"/>
              </a:rPr>
              <a:t>designua@stock.adobe.com</a:t>
            </a:r>
          </a:p>
        </p:txBody>
      </p:sp>
    </p:spTree>
    <p:extLst>
      <p:ext uri="{BB962C8B-B14F-4D97-AF65-F5344CB8AC3E}">
        <p14:creationId xmlns:p14="http://schemas.microsoft.com/office/powerpoint/2010/main" val="38850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Within the </a:t>
            </a:r>
            <a:r>
              <a:rPr lang="en-GB" b="1"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nose </a:t>
            </a:r>
            <a:r>
              <a:rPr lang="en-GB"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and </a:t>
            </a:r>
            <a:r>
              <a:rPr lang="en-GB" b="1"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nasal passages</a:t>
            </a:r>
            <a:r>
              <a:rPr lang="en-GB"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122714"/>
            <a:ext cx="4177867" cy="4273605"/>
          </a:xfrm>
          <a:solidFill>
            <a:schemeClr val="bg2"/>
          </a:solidFill>
        </p:spPr>
        <p:txBody>
          <a:bodyPr>
            <a:noAutofit/>
          </a:bodyPr>
          <a:lstStyle/>
          <a:p>
            <a:endPar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r>
              <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ucus is produced, which catches foreign particles.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We also have hairs in our nose which help trap these particles. </a:t>
            </a: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52386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252535" y="523861"/>
            <a:ext cx="1728358" cy="246221"/>
          </a:xfrm>
          <a:prstGeom prst="rect">
            <a:avLst/>
          </a:prstGeom>
          <a:noFill/>
        </p:spPr>
        <p:txBody>
          <a:bodyPr wrap="none" rtlCol="0">
            <a:spAutoFit/>
          </a:bodyPr>
          <a:lstStyle/>
          <a:p>
            <a:r>
              <a:rPr lang="en-GB" sz="1000" dirty="0">
                <a:latin typeface="Calibri Light" panose="020F0302020204030204" pitchFamily="34" charset="0"/>
                <a:ea typeface="Calibri Light" panose="020F0302020204030204" pitchFamily="34" charset="0"/>
                <a:cs typeface="Calibri Light" panose="020F0302020204030204" pitchFamily="34" charset="0"/>
              </a:rPr>
              <a:t>H</a:t>
            </a:r>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ank Grebe/stock.adobe.com</a:t>
            </a:r>
            <a:endParaRPr lang="en-US" sz="10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482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43864" y="189538"/>
            <a:ext cx="4177867" cy="1391692"/>
          </a:xfrm>
          <a:solidFill>
            <a:schemeClr val="bg2"/>
          </a:solidFill>
        </p:spPr>
        <p:txBody>
          <a:bodyPr>
            <a:normAutofit/>
          </a:bodyPr>
          <a:lstStyle/>
          <a:p>
            <a:r>
              <a:rPr lang="en-GB" sz="36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When these particles get </a:t>
            </a:r>
            <a:r>
              <a:rPr lang="en-GB" sz="360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trapped</a:t>
            </a:r>
            <a:r>
              <a:rPr lang="en-GB" sz="36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1770768"/>
            <a:ext cx="4177867" cy="4804203"/>
          </a:xfrm>
          <a:solidFill>
            <a:schemeClr val="bg2"/>
          </a:solidFill>
        </p:spPr>
        <p:txBody>
          <a:bodyPr>
            <a:noAutofit/>
          </a:bodyPr>
          <a:lstStyle/>
          <a:p>
            <a:pPr marL="0" indent="0">
              <a:buNone/>
            </a:pPr>
            <a:endPar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it can initiate the process of sneezing, which expels the foreign particles with force out of the nose and mouth. </a:t>
            </a:r>
            <a:endPar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When we are infected by foreign particles, more mucus is produced leading to a ‘runny nose’.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206681" y="5968314"/>
            <a:ext cx="126188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Unsplash: Alex Jones</a:t>
            </a:r>
          </a:p>
        </p:txBody>
      </p:sp>
      <p:sp>
        <p:nvSpPr>
          <p:cNvPr id="5" name="TextBox 4">
            <a:extLst>
              <a:ext uri="{FF2B5EF4-FFF2-40B4-BE49-F238E27FC236}">
                <a16:creationId xmlns:a16="http://schemas.microsoft.com/office/drawing/2014/main" id="{BF55DC9A-0174-27BB-7383-49F488AB14CF}"/>
              </a:ext>
            </a:extLst>
          </p:cNvPr>
          <p:cNvSpPr txBox="1"/>
          <p:nvPr/>
        </p:nvSpPr>
        <p:spPr>
          <a:xfrm>
            <a:off x="10053918" y="6451860"/>
            <a:ext cx="2036135"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Visual Generation/stock.adobe.com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588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6" ma:contentTypeDescription="Create a new document." ma:contentTypeScope="" ma:versionID="5ac29786fef6d860ccb0240e3c9a08b3">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29a9b951e7131cbe7d87ba984a4b02b1"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9DE55D-5002-4C5F-8434-63F50F5B1EEE}">
  <ds:schemaRefs>
    <ds:schemaRef ds:uri="http://schemas.microsoft.com/sharepoint/v3/contenttype/forms"/>
  </ds:schemaRefs>
</ds:datastoreItem>
</file>

<file path=customXml/itemProps2.xml><?xml version="1.0" encoding="utf-8"?>
<ds:datastoreItem xmlns:ds="http://schemas.openxmlformats.org/officeDocument/2006/customXml" ds:itemID="{BDF9F918-2B76-4802-95A6-2DEA7FC309C0}">
  <ds:schemaRef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4ef8ee0b-e025-4bd4-94a6-4c71df7778d2"/>
    <ds:schemaRef ds:uri="http://purl.org/dc/dcmitype/"/>
    <ds:schemaRef ds:uri="http://schemas.microsoft.com/office/2006/documentManagement/types"/>
    <ds:schemaRef ds:uri="09e5eb4c-ad0d-4795-ae2e-baffe4a7a343"/>
    <ds:schemaRef ds:uri="http://purl.org/dc/terms/"/>
  </ds:schemaRefs>
</ds:datastoreItem>
</file>

<file path=customXml/itemProps3.xml><?xml version="1.0" encoding="utf-8"?>
<ds:datastoreItem xmlns:ds="http://schemas.openxmlformats.org/officeDocument/2006/customXml" ds:itemID="{FD53A190-EE2D-4AB9-B19C-D49A551F2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{D3C17237-84A4-8A4B-92BF-DC2033DC72F3}tf10001076</Template>
  <TotalTime>895</TotalTime>
  <Words>709</Words>
  <Application>Microsoft Office PowerPoint</Application>
  <PresentationFormat>Widescreen</PresentationFormat>
  <Paragraphs>72</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Century Gothic</vt:lpstr>
      <vt:lpstr>Wingdings</vt:lpstr>
      <vt:lpstr>Wingdings 3</vt:lpstr>
      <vt:lpstr>Ion Boardroom</vt:lpstr>
      <vt:lpstr>PowerPoint Presentation</vt:lpstr>
      <vt:lpstr>To recap…</vt:lpstr>
      <vt:lpstr>Activity 1</vt:lpstr>
      <vt:lpstr>Activity 2</vt:lpstr>
      <vt:lpstr>PowerPoint Presentation</vt:lpstr>
      <vt:lpstr>In the lungs…</vt:lpstr>
      <vt:lpstr>As well as goblet cells…</vt:lpstr>
      <vt:lpstr>Within the nose and nasal passages…</vt:lpstr>
      <vt:lpstr>When these particles get trapped…</vt:lpstr>
      <vt:lpstr>The immune system</vt:lpstr>
      <vt:lpstr>Innate immune system</vt:lpstr>
      <vt:lpstr>PowerPoint Presentation</vt:lpstr>
      <vt:lpstr>Adaptive immune system</vt:lpstr>
      <vt:lpstr>Antibodies</vt:lpstr>
      <vt:lpstr>Plenary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dc:title>
  <dc:creator>Karen Lindsay</dc:creator>
  <cp:lastModifiedBy>Frederic Coulon</cp:lastModifiedBy>
  <cp:revision>5</cp:revision>
  <dcterms:created xsi:type="dcterms:W3CDTF">2022-03-31T14:16:50Z</dcterms:created>
  <dcterms:modified xsi:type="dcterms:W3CDTF">2023-01-25T10:52:55Z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