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4"/>
  </p:sldMasterIdLst>
  <p:notesMasterIdLst>
    <p:notesMasterId r:id="rId18"/>
  </p:notesMasterIdLst>
  <p:sldIdLst>
    <p:sldId id="275" r:id="rId5"/>
    <p:sldId id="257" r:id="rId6"/>
    <p:sldId id="269" r:id="rId7"/>
    <p:sldId id="273" r:id="rId8"/>
    <p:sldId id="271" r:id="rId9"/>
    <p:sldId id="259" r:id="rId10"/>
    <p:sldId id="272" r:id="rId11"/>
    <p:sldId id="258" r:id="rId12"/>
    <p:sldId id="276" r:id="rId13"/>
    <p:sldId id="279" r:id="rId14"/>
    <p:sldId id="277" r:id="rId15"/>
    <p:sldId id="278" r:id="rId16"/>
    <p:sldId id="26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EC4D2F2-2767-CF06-CE67-E8818C0C2A5A}" name="Isla Foffa" initials="IF" userId="S::isla@futurumcareers.com::237bb2e1-a752-4b88-b59e-e8cd0f24625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8F4009-34A0-1F46-B82C-8300DD01C5CB}" v="21" dt="2022-06-07T11:03:57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Lindsay" userId="b4baf3a6-1c10-4fd0-8fbf-74c7611cdb87" providerId="ADAL" clId="{9E8F4009-34A0-1F46-B82C-8300DD01C5CB}"/>
    <pc:docChg chg="undo custSel modSld">
      <pc:chgData name="Karen Lindsay" userId="b4baf3a6-1c10-4fd0-8fbf-74c7611cdb87" providerId="ADAL" clId="{9E8F4009-34A0-1F46-B82C-8300DD01C5CB}" dt="2022-06-07T11:03:57.253" v="61" actId="20577"/>
      <pc:docMkLst>
        <pc:docMk/>
      </pc:docMkLst>
      <pc:sldChg chg="modSp">
        <pc:chgData name="Karen Lindsay" userId="b4baf3a6-1c10-4fd0-8fbf-74c7611cdb87" providerId="ADAL" clId="{9E8F4009-34A0-1F46-B82C-8300DD01C5CB}" dt="2022-06-07T11:03:57.253" v="61" actId="20577"/>
        <pc:sldMkLst>
          <pc:docMk/>
          <pc:sldMk cId="3684789053" sldId="269"/>
        </pc:sldMkLst>
        <pc:spChg chg="mod">
          <ac:chgData name="Karen Lindsay" userId="b4baf3a6-1c10-4fd0-8fbf-74c7611cdb87" providerId="ADAL" clId="{9E8F4009-34A0-1F46-B82C-8300DD01C5CB}" dt="2022-06-07T11:03:57.253" v="61" actId="20577"/>
          <ac:spMkLst>
            <pc:docMk/>
            <pc:sldMk cId="3684789053" sldId="269"/>
            <ac:spMk id="3" creationId="{7FF66FE6-571E-124B-AB14-7487A1EDC815}"/>
          </ac:spMkLst>
        </pc:spChg>
      </pc:sldChg>
      <pc:sldChg chg="addSp delSp modSp mod modAnim">
        <pc:chgData name="Karen Lindsay" userId="b4baf3a6-1c10-4fd0-8fbf-74c7611cdb87" providerId="ADAL" clId="{9E8F4009-34A0-1F46-B82C-8300DD01C5CB}" dt="2022-05-31T17:42:01.207" v="57" actId="255"/>
        <pc:sldMkLst>
          <pc:docMk/>
          <pc:sldMk cId="3467463000" sldId="276"/>
        </pc:sldMkLst>
        <pc:spChg chg="mod">
          <ac:chgData name="Karen Lindsay" userId="b4baf3a6-1c10-4fd0-8fbf-74c7611cdb87" providerId="ADAL" clId="{9E8F4009-34A0-1F46-B82C-8300DD01C5CB}" dt="2022-05-31T17:33:36.571" v="9" actId="26606"/>
          <ac:spMkLst>
            <pc:docMk/>
            <pc:sldMk cId="3467463000" sldId="276"/>
            <ac:spMk id="2" creationId="{D4F02B5B-4557-3341-9217-082EC4EC0583}"/>
          </ac:spMkLst>
        </pc:spChg>
        <pc:spChg chg="mod ord">
          <ac:chgData name="Karen Lindsay" userId="b4baf3a6-1c10-4fd0-8fbf-74c7611cdb87" providerId="ADAL" clId="{9E8F4009-34A0-1F46-B82C-8300DD01C5CB}" dt="2022-05-31T17:42:01.207" v="57" actId="255"/>
          <ac:spMkLst>
            <pc:docMk/>
            <pc:sldMk cId="3467463000" sldId="276"/>
            <ac:spMk id="3" creationId="{7FF66FE6-571E-124B-AB14-7487A1EDC815}"/>
          </ac:spMkLst>
        </pc:spChg>
        <pc:spChg chg="add del">
          <ac:chgData name="Karen Lindsay" userId="b4baf3a6-1c10-4fd0-8fbf-74c7611cdb87" providerId="ADAL" clId="{9E8F4009-34A0-1F46-B82C-8300DD01C5CB}" dt="2022-05-31T17:33:21.678" v="6" actId="26606"/>
          <ac:spMkLst>
            <pc:docMk/>
            <pc:sldMk cId="3467463000" sldId="276"/>
            <ac:spMk id="53" creationId="{510C9632-BB6F-48EE-AB65-501878BA5DB6}"/>
          </ac:spMkLst>
        </pc:spChg>
        <pc:spChg chg="add del">
          <ac:chgData name="Karen Lindsay" userId="b4baf3a6-1c10-4fd0-8fbf-74c7611cdb87" providerId="ADAL" clId="{9E8F4009-34A0-1F46-B82C-8300DD01C5CB}" dt="2022-05-31T17:33:21.678" v="6" actId="26606"/>
          <ac:spMkLst>
            <pc:docMk/>
            <pc:sldMk cId="3467463000" sldId="276"/>
            <ac:spMk id="55" creationId="{4EC8AAB6-953B-4D29-9967-3C44D06BB4E8}"/>
          </ac:spMkLst>
        </pc:spChg>
        <pc:spChg chg="add del">
          <ac:chgData name="Karen Lindsay" userId="b4baf3a6-1c10-4fd0-8fbf-74c7611cdb87" providerId="ADAL" clId="{9E8F4009-34A0-1F46-B82C-8300DD01C5CB}" dt="2022-05-31T17:33:21.678" v="6" actId="26606"/>
          <ac:spMkLst>
            <pc:docMk/>
            <pc:sldMk cId="3467463000" sldId="276"/>
            <ac:spMk id="57" creationId="{C89ED458-2326-40DC-9C7B-1A717B6551AD}"/>
          </ac:spMkLst>
        </pc:spChg>
        <pc:spChg chg="add del">
          <ac:chgData name="Karen Lindsay" userId="b4baf3a6-1c10-4fd0-8fbf-74c7611cdb87" providerId="ADAL" clId="{9E8F4009-34A0-1F46-B82C-8300DD01C5CB}" dt="2022-05-31T17:33:21.678" v="6" actId="26606"/>
          <ac:spMkLst>
            <pc:docMk/>
            <pc:sldMk cId="3467463000" sldId="276"/>
            <ac:spMk id="59" creationId="{6F9D1DE6-E368-4F07-85F9-D5B767477DDF}"/>
          </ac:spMkLst>
        </pc:spChg>
        <pc:spChg chg="add del">
          <ac:chgData name="Karen Lindsay" userId="b4baf3a6-1c10-4fd0-8fbf-74c7611cdb87" providerId="ADAL" clId="{9E8F4009-34A0-1F46-B82C-8300DD01C5CB}" dt="2022-05-31T17:33:21.678" v="6" actId="26606"/>
          <ac:spMkLst>
            <pc:docMk/>
            <pc:sldMk cId="3467463000" sldId="276"/>
            <ac:spMk id="61" creationId="{F63B1F66-4ACE-4A01-8ADF-F175A9C358B2}"/>
          </ac:spMkLst>
        </pc:spChg>
        <pc:spChg chg="add del">
          <ac:chgData name="Karen Lindsay" userId="b4baf3a6-1c10-4fd0-8fbf-74c7611cdb87" providerId="ADAL" clId="{9E8F4009-34A0-1F46-B82C-8300DD01C5CB}" dt="2022-05-31T17:33:21.678" v="6" actId="26606"/>
          <ac:spMkLst>
            <pc:docMk/>
            <pc:sldMk cId="3467463000" sldId="276"/>
            <ac:spMk id="63" creationId="{CF8448ED-9332-4A9B-8CAB-B1985E596E20}"/>
          </ac:spMkLst>
        </pc:spChg>
        <pc:spChg chg="add del">
          <ac:chgData name="Karen Lindsay" userId="b4baf3a6-1c10-4fd0-8fbf-74c7611cdb87" providerId="ADAL" clId="{9E8F4009-34A0-1F46-B82C-8300DD01C5CB}" dt="2022-05-31T17:33:21.678" v="6" actId="26606"/>
          <ac:spMkLst>
            <pc:docMk/>
            <pc:sldMk cId="3467463000" sldId="276"/>
            <ac:spMk id="65" creationId="{ED3A2261-1C75-40FF-8CD6-18C5900C1C8D}"/>
          </ac:spMkLst>
        </pc:spChg>
        <pc:spChg chg="add del">
          <ac:chgData name="Karen Lindsay" userId="b4baf3a6-1c10-4fd0-8fbf-74c7611cdb87" providerId="ADAL" clId="{9E8F4009-34A0-1F46-B82C-8300DD01C5CB}" dt="2022-05-31T17:33:21.666" v="5" actId="26606"/>
          <ac:spMkLst>
            <pc:docMk/>
            <pc:sldMk cId="3467463000" sldId="276"/>
            <ac:spMk id="70" creationId="{643780CE-2BE5-46F6-97B2-60DF30217ED3}"/>
          </ac:spMkLst>
        </pc:spChg>
        <pc:spChg chg="add del">
          <ac:chgData name="Karen Lindsay" userId="b4baf3a6-1c10-4fd0-8fbf-74c7611cdb87" providerId="ADAL" clId="{9E8F4009-34A0-1F46-B82C-8300DD01C5CB}" dt="2022-05-31T17:33:21.666" v="5" actId="26606"/>
          <ac:spMkLst>
            <pc:docMk/>
            <pc:sldMk cId="3467463000" sldId="276"/>
            <ac:spMk id="72" creationId="{61A87A49-68E6-459E-A5A6-46229FF42125}"/>
          </ac:spMkLst>
        </pc:spChg>
        <pc:spChg chg="add del">
          <ac:chgData name="Karen Lindsay" userId="b4baf3a6-1c10-4fd0-8fbf-74c7611cdb87" providerId="ADAL" clId="{9E8F4009-34A0-1F46-B82C-8300DD01C5CB}" dt="2022-05-31T17:33:21.666" v="5" actId="26606"/>
          <ac:spMkLst>
            <pc:docMk/>
            <pc:sldMk cId="3467463000" sldId="276"/>
            <ac:spMk id="74" creationId="{F6ACD5FC-CAFE-48EB-B765-60EED2E052F0}"/>
          </ac:spMkLst>
        </pc:spChg>
        <pc:spChg chg="add del">
          <ac:chgData name="Karen Lindsay" userId="b4baf3a6-1c10-4fd0-8fbf-74c7611cdb87" providerId="ADAL" clId="{9E8F4009-34A0-1F46-B82C-8300DD01C5CB}" dt="2022-05-31T17:33:21.666" v="5" actId="26606"/>
          <ac:spMkLst>
            <pc:docMk/>
            <pc:sldMk cId="3467463000" sldId="276"/>
            <ac:spMk id="76" creationId="{9F33B405-D785-4738-B1C0-6A0AA5E98286}"/>
          </ac:spMkLst>
        </pc:spChg>
        <pc:spChg chg="add del">
          <ac:chgData name="Karen Lindsay" userId="b4baf3a6-1c10-4fd0-8fbf-74c7611cdb87" providerId="ADAL" clId="{9E8F4009-34A0-1F46-B82C-8300DD01C5CB}" dt="2022-05-31T17:33:21.666" v="5" actId="26606"/>
          <ac:spMkLst>
            <pc:docMk/>
            <pc:sldMk cId="3467463000" sldId="276"/>
            <ac:spMk id="78" creationId="{4233DC0E-DE6C-4FB6-A529-51B162641AB8}"/>
          </ac:spMkLst>
        </pc:spChg>
        <pc:spChg chg="add del">
          <ac:chgData name="Karen Lindsay" userId="b4baf3a6-1c10-4fd0-8fbf-74c7611cdb87" providerId="ADAL" clId="{9E8F4009-34A0-1F46-B82C-8300DD01C5CB}" dt="2022-05-31T17:33:21.666" v="5" actId="26606"/>
          <ac:spMkLst>
            <pc:docMk/>
            <pc:sldMk cId="3467463000" sldId="276"/>
            <ac:spMk id="80" creationId="{3870477F-E451-4BC3-863F-0E2FC572884B}"/>
          </ac:spMkLst>
        </pc:spChg>
        <pc:spChg chg="add del">
          <ac:chgData name="Karen Lindsay" userId="b4baf3a6-1c10-4fd0-8fbf-74c7611cdb87" providerId="ADAL" clId="{9E8F4009-34A0-1F46-B82C-8300DD01C5CB}" dt="2022-05-31T17:33:21.666" v="5" actId="26606"/>
          <ac:spMkLst>
            <pc:docMk/>
            <pc:sldMk cId="3467463000" sldId="276"/>
            <ac:spMk id="82" creationId="{B4A81DE1-E2BC-4A31-99EE-71350421B0EA}"/>
          </ac:spMkLst>
        </pc:spChg>
        <pc:spChg chg="add del">
          <ac:chgData name="Karen Lindsay" userId="b4baf3a6-1c10-4fd0-8fbf-74c7611cdb87" providerId="ADAL" clId="{9E8F4009-34A0-1F46-B82C-8300DD01C5CB}" dt="2022-05-31T17:33:36.571" v="9" actId="26606"/>
          <ac:spMkLst>
            <pc:docMk/>
            <pc:sldMk cId="3467463000" sldId="276"/>
            <ac:spMk id="84" creationId="{F70C2B8F-6B1B-46D5-86E6-40F36C695FC2}"/>
          </ac:spMkLst>
        </pc:spChg>
        <pc:spChg chg="add del">
          <ac:chgData name="Karen Lindsay" userId="b4baf3a6-1c10-4fd0-8fbf-74c7611cdb87" providerId="ADAL" clId="{9E8F4009-34A0-1F46-B82C-8300DD01C5CB}" dt="2022-05-31T17:33:36.571" v="9" actId="26606"/>
          <ac:spMkLst>
            <pc:docMk/>
            <pc:sldMk cId="3467463000" sldId="276"/>
            <ac:spMk id="85" creationId="{DB521824-592C-476A-AB0A-CA0C6D1F3407}"/>
          </ac:spMkLst>
        </pc:spChg>
        <pc:spChg chg="add del">
          <ac:chgData name="Karen Lindsay" userId="b4baf3a6-1c10-4fd0-8fbf-74c7611cdb87" providerId="ADAL" clId="{9E8F4009-34A0-1F46-B82C-8300DD01C5CB}" dt="2022-05-31T17:33:36.571" v="9" actId="26606"/>
          <ac:spMkLst>
            <pc:docMk/>
            <pc:sldMk cId="3467463000" sldId="276"/>
            <ac:spMk id="86" creationId="{A2749EFA-8EE4-4EB8-9424-8E593B9320AD}"/>
          </ac:spMkLst>
        </pc:spChg>
        <pc:spChg chg="add del">
          <ac:chgData name="Karen Lindsay" userId="b4baf3a6-1c10-4fd0-8fbf-74c7611cdb87" providerId="ADAL" clId="{9E8F4009-34A0-1F46-B82C-8300DD01C5CB}" dt="2022-05-31T17:33:36.571" v="9" actId="26606"/>
          <ac:spMkLst>
            <pc:docMk/>
            <pc:sldMk cId="3467463000" sldId="276"/>
            <ac:spMk id="87" creationId="{B5C860C9-D4F9-4350-80DA-0D1CD36C7741}"/>
          </ac:spMkLst>
        </pc:spChg>
        <pc:spChg chg="add del">
          <ac:chgData name="Karen Lindsay" userId="b4baf3a6-1c10-4fd0-8fbf-74c7611cdb87" providerId="ADAL" clId="{9E8F4009-34A0-1F46-B82C-8300DD01C5CB}" dt="2022-05-31T17:33:36.571" v="9" actId="26606"/>
          <ac:spMkLst>
            <pc:docMk/>
            <pc:sldMk cId="3467463000" sldId="276"/>
            <ac:spMk id="88" creationId="{538A90C8-AE0E-4EBA-9AF8-EEDB206020E0}"/>
          </ac:spMkLst>
        </pc:spChg>
        <pc:spChg chg="add del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93" creationId="{643780CE-2BE5-46F6-97B2-60DF30217ED3}"/>
          </ac:spMkLst>
        </pc:spChg>
        <pc:spChg chg="add del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95" creationId="{61A87A49-68E6-459E-A5A6-46229FF42125}"/>
          </ac:spMkLst>
        </pc:spChg>
        <pc:spChg chg="add del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97" creationId="{F6ACD5FC-CAFE-48EB-B765-60EED2E052F0}"/>
          </ac:spMkLst>
        </pc:spChg>
        <pc:spChg chg="add del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99" creationId="{9F33B405-D785-4738-B1C0-6A0AA5E98286}"/>
          </ac:spMkLst>
        </pc:spChg>
        <pc:spChg chg="add del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01" creationId="{4233DC0E-DE6C-4FB6-A529-51B162641AB8}"/>
          </ac:spMkLst>
        </pc:spChg>
        <pc:spChg chg="add del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03" creationId="{3870477F-E451-4BC3-863F-0E2FC572884B}"/>
          </ac:spMkLst>
        </pc:spChg>
        <pc:spChg chg="add del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05" creationId="{B4A81DE1-E2BC-4A31-99EE-71350421B0EA}"/>
          </ac:spMkLst>
        </pc:spChg>
        <pc:spChg chg="add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10" creationId="{643780CE-2BE5-46F6-97B2-60DF30217ED3}"/>
          </ac:spMkLst>
        </pc:spChg>
        <pc:spChg chg="add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12" creationId="{61A87A49-68E6-459E-A5A6-46229FF42125}"/>
          </ac:spMkLst>
        </pc:spChg>
        <pc:spChg chg="add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14" creationId="{F6ACD5FC-CAFE-48EB-B765-60EED2E052F0}"/>
          </ac:spMkLst>
        </pc:spChg>
        <pc:spChg chg="add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16" creationId="{9F33B405-D785-4738-B1C0-6A0AA5E98286}"/>
          </ac:spMkLst>
        </pc:spChg>
        <pc:spChg chg="add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18" creationId="{4233DC0E-DE6C-4FB6-A529-51B162641AB8}"/>
          </ac:spMkLst>
        </pc:spChg>
        <pc:spChg chg="add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20" creationId="{3870477F-E451-4BC3-863F-0E2FC572884B}"/>
          </ac:spMkLst>
        </pc:spChg>
        <pc:spChg chg="add">
          <ac:chgData name="Karen Lindsay" userId="b4baf3a6-1c10-4fd0-8fbf-74c7611cdb87" providerId="ADAL" clId="{9E8F4009-34A0-1F46-B82C-8300DD01C5CB}" dt="2022-05-31T17:39:59.560" v="45" actId="26606"/>
          <ac:spMkLst>
            <pc:docMk/>
            <pc:sldMk cId="3467463000" sldId="276"/>
            <ac:spMk id="122" creationId="{B4A81DE1-E2BC-4A31-99EE-71350421B0EA}"/>
          </ac:spMkLst>
        </pc:spChg>
        <pc:picChg chg="add del mod">
          <ac:chgData name="Karen Lindsay" userId="b4baf3a6-1c10-4fd0-8fbf-74c7611cdb87" providerId="ADAL" clId="{9E8F4009-34A0-1F46-B82C-8300DD01C5CB}" dt="2022-05-31T17:39:33.387" v="38" actId="478"/>
          <ac:picMkLst>
            <pc:docMk/>
            <pc:sldMk cId="3467463000" sldId="276"/>
            <ac:picMk id="5" creationId="{A86405EC-4929-D105-7CD0-88BD18E789A8}"/>
          </ac:picMkLst>
        </pc:picChg>
        <pc:picChg chg="add mod">
          <ac:chgData name="Karen Lindsay" userId="b4baf3a6-1c10-4fd0-8fbf-74c7611cdb87" providerId="ADAL" clId="{9E8F4009-34A0-1F46-B82C-8300DD01C5CB}" dt="2022-05-31T17:40:10.790" v="47" actId="14100"/>
          <ac:picMkLst>
            <pc:docMk/>
            <pc:sldMk cId="3467463000" sldId="276"/>
            <ac:picMk id="7" creationId="{B990B5F2-F60E-8514-CFE6-FFDFFEFFB2CE}"/>
          </ac:picMkLst>
        </pc:picChg>
        <pc:picChg chg="del">
          <ac:chgData name="Karen Lindsay" userId="b4baf3a6-1c10-4fd0-8fbf-74c7611cdb87" providerId="ADAL" clId="{9E8F4009-34A0-1F46-B82C-8300DD01C5CB}" dt="2022-05-31T17:32:36.849" v="0" actId="478"/>
          <ac:picMkLst>
            <pc:docMk/>
            <pc:sldMk cId="3467463000" sldId="276"/>
            <ac:picMk id="8" creationId="{28A79D8B-87EF-2887-517F-7D35822890E3}"/>
          </ac:picMkLst>
        </pc:picChg>
      </pc:sldChg>
      <pc:sldChg chg="modAnim">
        <pc:chgData name="Karen Lindsay" userId="b4baf3a6-1c10-4fd0-8fbf-74c7611cdb87" providerId="ADAL" clId="{9E8F4009-34A0-1F46-B82C-8300DD01C5CB}" dt="2022-05-31T17:36:46.543" v="25"/>
        <pc:sldMkLst>
          <pc:docMk/>
          <pc:sldMk cId="678272209" sldId="277"/>
        </pc:sldMkLst>
      </pc:sldChg>
      <pc:sldChg chg="addSp delSp modSp mod modAnim">
        <pc:chgData name="Karen Lindsay" userId="b4baf3a6-1c10-4fd0-8fbf-74c7611cdb87" providerId="ADAL" clId="{9E8F4009-34A0-1F46-B82C-8300DD01C5CB}" dt="2022-06-07T11:02:31.745" v="58" actId="20577"/>
        <pc:sldMkLst>
          <pc:docMk/>
          <pc:sldMk cId="3918627045" sldId="278"/>
        </pc:sldMkLst>
        <pc:spChg chg="mod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2" creationId="{D4F02B5B-4557-3341-9217-082EC4EC0583}"/>
          </ac:spMkLst>
        </pc:spChg>
        <pc:spChg chg="mod ord">
          <ac:chgData name="Karen Lindsay" userId="b4baf3a6-1c10-4fd0-8fbf-74c7611cdb87" providerId="ADAL" clId="{9E8F4009-34A0-1F46-B82C-8300DD01C5CB}" dt="2022-06-07T11:02:31.745" v="58" actId="20577"/>
          <ac:spMkLst>
            <pc:docMk/>
            <pc:sldMk cId="3918627045" sldId="278"/>
            <ac:spMk id="3" creationId="{7FF66FE6-571E-124B-AB14-7487A1EDC815}"/>
          </ac:spMkLst>
        </pc:spChg>
        <pc:spChg chg="del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53" creationId="{510C9632-BB6F-48EE-AB65-501878BA5DB6}"/>
          </ac:spMkLst>
        </pc:spChg>
        <pc:spChg chg="del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55" creationId="{4EC8AAB6-953B-4D29-9967-3C44D06BB4E8}"/>
          </ac:spMkLst>
        </pc:spChg>
        <pc:spChg chg="del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57" creationId="{C89ED458-2326-40DC-9C7B-1A717B6551AD}"/>
          </ac:spMkLst>
        </pc:spChg>
        <pc:spChg chg="del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59" creationId="{6F9D1DE6-E368-4F07-85F9-D5B767477DDF}"/>
          </ac:spMkLst>
        </pc:spChg>
        <pc:spChg chg="del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61" creationId="{F63B1F66-4ACE-4A01-8ADF-F175A9C358B2}"/>
          </ac:spMkLst>
        </pc:spChg>
        <pc:spChg chg="del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63" creationId="{CF8448ED-9332-4A9B-8CAB-B1985E596E20}"/>
          </ac:spMkLst>
        </pc:spChg>
        <pc:spChg chg="del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65" creationId="{ED3A2261-1C75-40FF-8CD6-18C5900C1C8D}"/>
          </ac:spMkLst>
        </pc:spChg>
        <pc:spChg chg="add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70" creationId="{643780CE-2BE5-46F6-97B2-60DF30217ED3}"/>
          </ac:spMkLst>
        </pc:spChg>
        <pc:spChg chg="add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72" creationId="{61A87A49-68E6-459E-A5A6-46229FF42125}"/>
          </ac:spMkLst>
        </pc:spChg>
        <pc:spChg chg="add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74" creationId="{F6ACD5FC-CAFE-48EB-B765-60EED2E052F0}"/>
          </ac:spMkLst>
        </pc:spChg>
        <pc:spChg chg="add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76" creationId="{9F33B405-D785-4738-B1C0-6A0AA5E98286}"/>
          </ac:spMkLst>
        </pc:spChg>
        <pc:spChg chg="add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78" creationId="{4233DC0E-DE6C-4FB6-A529-51B162641AB8}"/>
          </ac:spMkLst>
        </pc:spChg>
        <pc:spChg chg="add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80" creationId="{3870477F-E451-4BC3-863F-0E2FC572884B}"/>
          </ac:spMkLst>
        </pc:spChg>
        <pc:spChg chg="add">
          <ac:chgData name="Karen Lindsay" userId="b4baf3a6-1c10-4fd0-8fbf-74c7611cdb87" providerId="ADAL" clId="{9E8F4009-34A0-1F46-B82C-8300DD01C5CB}" dt="2022-05-31T17:37:58.387" v="29" actId="26606"/>
          <ac:spMkLst>
            <pc:docMk/>
            <pc:sldMk cId="3918627045" sldId="278"/>
            <ac:spMk id="82" creationId="{B4A81DE1-E2BC-4A31-99EE-71350421B0EA}"/>
          </ac:spMkLst>
        </pc:spChg>
        <pc:picChg chg="add mod">
          <ac:chgData name="Karen Lindsay" userId="b4baf3a6-1c10-4fd0-8fbf-74c7611cdb87" providerId="ADAL" clId="{9E8F4009-34A0-1F46-B82C-8300DD01C5CB}" dt="2022-05-31T17:39:02.943" v="37" actId="14100"/>
          <ac:picMkLst>
            <pc:docMk/>
            <pc:sldMk cId="3918627045" sldId="278"/>
            <ac:picMk id="5" creationId="{83F26C4C-757A-E019-EE7D-BBBD8799DCF1}"/>
          </ac:picMkLst>
        </pc:picChg>
        <pc:picChg chg="del">
          <ac:chgData name="Karen Lindsay" userId="b4baf3a6-1c10-4fd0-8fbf-74c7611cdb87" providerId="ADAL" clId="{9E8F4009-34A0-1F46-B82C-8300DD01C5CB}" dt="2022-05-31T17:37:11.013" v="27" actId="478"/>
          <ac:picMkLst>
            <pc:docMk/>
            <pc:sldMk cId="3918627045" sldId="278"/>
            <ac:picMk id="8" creationId="{28A79D8B-87EF-2887-517F-7D35822890E3}"/>
          </ac:picMkLst>
        </pc:picChg>
      </pc:sldChg>
      <pc:sldChg chg="addSp delSp modSp mod modAnim">
        <pc:chgData name="Karen Lindsay" userId="b4baf3a6-1c10-4fd0-8fbf-74c7611cdb87" providerId="ADAL" clId="{9E8F4009-34A0-1F46-B82C-8300DD01C5CB}" dt="2022-05-31T17:41:42.277" v="55" actId="255"/>
        <pc:sldMkLst>
          <pc:docMk/>
          <pc:sldMk cId="456271164" sldId="279"/>
        </pc:sldMkLst>
        <pc:spChg chg="mod">
          <ac:chgData name="Karen Lindsay" userId="b4baf3a6-1c10-4fd0-8fbf-74c7611cdb87" providerId="ADAL" clId="{9E8F4009-34A0-1F46-B82C-8300DD01C5CB}" dt="2022-05-31T17:35:41.734" v="18" actId="26606"/>
          <ac:spMkLst>
            <pc:docMk/>
            <pc:sldMk cId="456271164" sldId="279"/>
            <ac:spMk id="2" creationId="{D4F02B5B-4557-3341-9217-082EC4EC0583}"/>
          </ac:spMkLst>
        </pc:spChg>
        <pc:spChg chg="mod ord">
          <ac:chgData name="Karen Lindsay" userId="b4baf3a6-1c10-4fd0-8fbf-74c7611cdb87" providerId="ADAL" clId="{9E8F4009-34A0-1F46-B82C-8300DD01C5CB}" dt="2022-05-31T17:41:42.277" v="55" actId="255"/>
          <ac:spMkLst>
            <pc:docMk/>
            <pc:sldMk cId="456271164" sldId="279"/>
            <ac:spMk id="3" creationId="{7FF66FE6-571E-124B-AB14-7487A1EDC815}"/>
          </ac:spMkLst>
        </pc:spChg>
        <pc:spChg chg="del">
          <ac:chgData name="Karen Lindsay" userId="b4baf3a6-1c10-4fd0-8fbf-74c7611cdb87" providerId="ADAL" clId="{9E8F4009-34A0-1F46-B82C-8300DD01C5CB}" dt="2022-05-31T17:35:41.734" v="18" actId="26606"/>
          <ac:spMkLst>
            <pc:docMk/>
            <pc:sldMk cId="456271164" sldId="279"/>
            <ac:spMk id="53" creationId="{510C9632-BB6F-48EE-AB65-501878BA5DB6}"/>
          </ac:spMkLst>
        </pc:spChg>
        <pc:spChg chg="del">
          <ac:chgData name="Karen Lindsay" userId="b4baf3a6-1c10-4fd0-8fbf-74c7611cdb87" providerId="ADAL" clId="{9E8F4009-34A0-1F46-B82C-8300DD01C5CB}" dt="2022-05-31T17:35:41.734" v="18" actId="26606"/>
          <ac:spMkLst>
            <pc:docMk/>
            <pc:sldMk cId="456271164" sldId="279"/>
            <ac:spMk id="55" creationId="{4EC8AAB6-953B-4D29-9967-3C44D06BB4E8}"/>
          </ac:spMkLst>
        </pc:spChg>
        <pc:spChg chg="del">
          <ac:chgData name="Karen Lindsay" userId="b4baf3a6-1c10-4fd0-8fbf-74c7611cdb87" providerId="ADAL" clId="{9E8F4009-34A0-1F46-B82C-8300DD01C5CB}" dt="2022-05-31T17:35:41.734" v="18" actId="26606"/>
          <ac:spMkLst>
            <pc:docMk/>
            <pc:sldMk cId="456271164" sldId="279"/>
            <ac:spMk id="57" creationId="{C89ED458-2326-40DC-9C7B-1A717B6551AD}"/>
          </ac:spMkLst>
        </pc:spChg>
        <pc:spChg chg="del">
          <ac:chgData name="Karen Lindsay" userId="b4baf3a6-1c10-4fd0-8fbf-74c7611cdb87" providerId="ADAL" clId="{9E8F4009-34A0-1F46-B82C-8300DD01C5CB}" dt="2022-05-31T17:35:41.734" v="18" actId="26606"/>
          <ac:spMkLst>
            <pc:docMk/>
            <pc:sldMk cId="456271164" sldId="279"/>
            <ac:spMk id="59" creationId="{6F9D1DE6-E368-4F07-85F9-D5B767477DDF}"/>
          </ac:spMkLst>
        </pc:spChg>
        <pc:spChg chg="del">
          <ac:chgData name="Karen Lindsay" userId="b4baf3a6-1c10-4fd0-8fbf-74c7611cdb87" providerId="ADAL" clId="{9E8F4009-34A0-1F46-B82C-8300DD01C5CB}" dt="2022-05-31T17:35:41.734" v="18" actId="26606"/>
          <ac:spMkLst>
            <pc:docMk/>
            <pc:sldMk cId="456271164" sldId="279"/>
            <ac:spMk id="61" creationId="{F63B1F66-4ACE-4A01-8ADF-F175A9C358B2}"/>
          </ac:spMkLst>
        </pc:spChg>
        <pc:spChg chg="del">
          <ac:chgData name="Karen Lindsay" userId="b4baf3a6-1c10-4fd0-8fbf-74c7611cdb87" providerId="ADAL" clId="{9E8F4009-34A0-1F46-B82C-8300DD01C5CB}" dt="2022-05-31T17:35:41.734" v="18" actId="26606"/>
          <ac:spMkLst>
            <pc:docMk/>
            <pc:sldMk cId="456271164" sldId="279"/>
            <ac:spMk id="63" creationId="{CF8448ED-9332-4A9B-8CAB-B1985E596E20}"/>
          </ac:spMkLst>
        </pc:spChg>
        <pc:spChg chg="del">
          <ac:chgData name="Karen Lindsay" userId="b4baf3a6-1c10-4fd0-8fbf-74c7611cdb87" providerId="ADAL" clId="{9E8F4009-34A0-1F46-B82C-8300DD01C5CB}" dt="2022-05-31T17:35:41.734" v="18" actId="26606"/>
          <ac:spMkLst>
            <pc:docMk/>
            <pc:sldMk cId="456271164" sldId="279"/>
            <ac:spMk id="65" creationId="{ED3A2261-1C75-40FF-8CD6-18C5900C1C8D}"/>
          </ac:spMkLst>
        </pc:spChg>
        <pc:spChg chg="add del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70" creationId="{643780CE-2BE5-46F6-97B2-60DF30217ED3}"/>
          </ac:spMkLst>
        </pc:spChg>
        <pc:spChg chg="add del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72" creationId="{61A87A49-68E6-459E-A5A6-46229FF42125}"/>
          </ac:spMkLst>
        </pc:spChg>
        <pc:spChg chg="add del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74" creationId="{F6ACD5FC-CAFE-48EB-B765-60EED2E052F0}"/>
          </ac:spMkLst>
        </pc:spChg>
        <pc:spChg chg="add del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76" creationId="{9F33B405-D785-4738-B1C0-6A0AA5E98286}"/>
          </ac:spMkLst>
        </pc:spChg>
        <pc:spChg chg="add del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78" creationId="{4233DC0E-DE6C-4FB6-A529-51B162641AB8}"/>
          </ac:spMkLst>
        </pc:spChg>
        <pc:spChg chg="add del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80" creationId="{3870477F-E451-4BC3-863F-0E2FC572884B}"/>
          </ac:spMkLst>
        </pc:spChg>
        <pc:spChg chg="add del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82" creationId="{B4A81DE1-E2BC-4A31-99EE-71350421B0EA}"/>
          </ac:spMkLst>
        </pc:spChg>
        <pc:spChg chg="add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87" creationId="{643780CE-2BE5-46F6-97B2-60DF30217ED3}"/>
          </ac:spMkLst>
        </pc:spChg>
        <pc:spChg chg="add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89" creationId="{61A87A49-68E6-459E-A5A6-46229FF42125}"/>
          </ac:spMkLst>
        </pc:spChg>
        <pc:spChg chg="add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91" creationId="{F6ACD5FC-CAFE-48EB-B765-60EED2E052F0}"/>
          </ac:spMkLst>
        </pc:spChg>
        <pc:spChg chg="add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93" creationId="{9F33B405-D785-4738-B1C0-6A0AA5E98286}"/>
          </ac:spMkLst>
        </pc:spChg>
        <pc:spChg chg="add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95" creationId="{4233DC0E-DE6C-4FB6-A529-51B162641AB8}"/>
          </ac:spMkLst>
        </pc:spChg>
        <pc:spChg chg="add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97" creationId="{3870477F-E451-4BC3-863F-0E2FC572884B}"/>
          </ac:spMkLst>
        </pc:spChg>
        <pc:spChg chg="add">
          <ac:chgData name="Karen Lindsay" userId="b4baf3a6-1c10-4fd0-8fbf-74c7611cdb87" providerId="ADAL" clId="{9E8F4009-34A0-1F46-B82C-8300DD01C5CB}" dt="2022-05-31T17:41:18.117" v="52" actId="26606"/>
          <ac:spMkLst>
            <pc:docMk/>
            <pc:sldMk cId="456271164" sldId="279"/>
            <ac:spMk id="99" creationId="{B4A81DE1-E2BC-4A31-99EE-71350421B0EA}"/>
          </ac:spMkLst>
        </pc:spChg>
        <pc:picChg chg="add del mod">
          <ac:chgData name="Karen Lindsay" userId="b4baf3a6-1c10-4fd0-8fbf-74c7611cdb87" providerId="ADAL" clId="{9E8F4009-34A0-1F46-B82C-8300DD01C5CB}" dt="2022-05-31T17:40:18.467" v="48" actId="478"/>
          <ac:picMkLst>
            <pc:docMk/>
            <pc:sldMk cId="456271164" sldId="279"/>
            <ac:picMk id="5" creationId="{37131AA4-9816-0B7B-ECCC-836EA8DE9558}"/>
          </ac:picMkLst>
        </pc:picChg>
        <pc:picChg chg="add mod">
          <ac:chgData name="Karen Lindsay" userId="b4baf3a6-1c10-4fd0-8fbf-74c7611cdb87" providerId="ADAL" clId="{9E8F4009-34A0-1F46-B82C-8300DD01C5CB}" dt="2022-05-31T17:41:34.250" v="54" actId="14100"/>
          <ac:picMkLst>
            <pc:docMk/>
            <pc:sldMk cId="456271164" sldId="279"/>
            <ac:picMk id="7" creationId="{2E01AC7C-B10D-2DC2-EE24-7436F71453B3}"/>
          </ac:picMkLst>
        </pc:picChg>
        <pc:picChg chg="del">
          <ac:chgData name="Karen Lindsay" userId="b4baf3a6-1c10-4fd0-8fbf-74c7611cdb87" providerId="ADAL" clId="{9E8F4009-34A0-1F46-B82C-8300DD01C5CB}" dt="2022-05-31T17:34:50.651" v="16" actId="478"/>
          <ac:picMkLst>
            <pc:docMk/>
            <pc:sldMk cId="456271164" sldId="279"/>
            <ac:picMk id="8" creationId="{28A79D8B-87EF-2887-517F-7D35822890E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40B2F-CCC9-704B-AA47-6BE03C0BECD2}" type="datetimeFigureOut">
              <a:rPr lang="en-US" smtClean="0"/>
              <a:t>6/7/22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DB8D0-9EE0-794E-B767-0A0BB054D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2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DB8D0-9EE0-794E-B767-0A0BB054D4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0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algn="r"/>
            <a:fld id="{1449AA12-8195-4182-A7AC-2E7E59DFBDAF}" type="datetimeFigureOut">
              <a:rPr lang="en-US" smtClean="0"/>
              <a:pPr algn="r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59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8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1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11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4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73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8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2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3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2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05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1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5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0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4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6/7/22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8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6/7/22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0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ubble chart&#10;&#10;Description automatically generated">
            <a:extLst>
              <a:ext uri="{FF2B5EF4-FFF2-40B4-BE49-F238E27FC236}">
                <a16:creationId xmlns:a16="http://schemas.microsoft.com/office/drawing/2014/main" id="{6EBA57FF-6ED3-7AF2-8B2D-776EAEDE0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5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91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2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E01AC7C-B10D-2DC2-EE24-7436F714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027" y="402046"/>
            <a:ext cx="4254710" cy="6013728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Read the handout:</a:t>
            </a: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</a:p>
        </p:txBody>
      </p:sp>
      <p:sp>
        <p:nvSpPr>
          <p:cNvPr id="99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6271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79D8B-87EF-2887-517F-7D3582289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072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Follow the instructions to:</a:t>
            </a:r>
          </a:p>
          <a:p>
            <a:pPr marL="0" indent="0">
              <a:buNone/>
            </a:pPr>
            <a:endParaRPr lang="en-GB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</a:p>
        </p:txBody>
      </p:sp>
      <p:sp>
        <p:nvSpPr>
          <p:cNvPr id="65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8272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4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F26C4C-757A-E019-EE7D-BBBD8799D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60230"/>
            <a:ext cx="4186975" cy="58971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can we reduce indoor bioaerosols?</a:t>
            </a:r>
          </a:p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 your knowledge</a:t>
            </a:r>
          </a:p>
        </p:txBody>
      </p:sp>
      <p:sp>
        <p:nvSpPr>
          <p:cNvPr id="82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8627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6A7AED29-792E-115E-154E-8968607B2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5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33" y="461681"/>
            <a:ext cx="4177867" cy="1391692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Microorganisms are microscopic organisms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2258203"/>
            <a:ext cx="4177867" cy="4138116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They can be found in the three domains of life: 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Bacteria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archaea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and 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eukaryota</a:t>
            </a:r>
            <a:endParaRPr lang="en-GB" sz="2400" dirty="0">
              <a:solidFill>
                <a:schemeClr val="accent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Bacteria and archaea are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prokaryotes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, very simple organisms that do not have a nucleus</a:t>
            </a: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“pro” 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means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“before” 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karyotes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”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means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“nucleus” </a:t>
            </a:r>
          </a:p>
          <a:p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79D8B-87EF-2887-517F-7D358228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42" b="4942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509F0E-4C73-64AC-2AF0-9A7766D8DFD5}"/>
              </a:ext>
            </a:extLst>
          </p:cNvPr>
          <p:cNvSpPr txBox="1"/>
          <p:nvPr/>
        </p:nvSpPr>
        <p:spPr>
          <a:xfrm>
            <a:off x="5547802" y="5927834"/>
            <a:ext cx="37144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Gram-positive, </a:t>
            </a:r>
            <a:r>
              <a:rPr lang="en-GB" sz="10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Streptococcus pneumoniae </a:t>
            </a:r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 (Unsplash: CDC)</a:t>
            </a:r>
            <a:endParaRPr lang="en-US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47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33" y="461681"/>
            <a:ext cx="4177867" cy="1391692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Eukaryotes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2258203"/>
            <a:ext cx="4177867" cy="4138116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Eukaryotes have very complex cells that contain a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nucleus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(a cellular structure where the genetic material is stored) … 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…and other cell structures that allow these cells to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perform complex functions </a:t>
            </a:r>
          </a:p>
          <a:p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79D8B-87EF-2887-517F-7D358228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925" b="16925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47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24CA2BB-238F-22CB-D76A-9A53A3B94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1878" y="-110488"/>
            <a:ext cx="12799540" cy="69815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9B051F-B39E-2C4F-1490-1211ABCED62A}"/>
              </a:ext>
            </a:extLst>
          </p:cNvPr>
          <p:cNvSpPr txBox="1"/>
          <p:nvPr/>
        </p:nvSpPr>
        <p:spPr>
          <a:xfrm>
            <a:off x="9525213" y="6268001"/>
            <a:ext cx="25490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 Stock Images: Christoph Burgstedt</a:t>
            </a:r>
          </a:p>
        </p:txBody>
      </p:sp>
    </p:spTree>
    <p:extLst>
      <p:ext uri="{BB962C8B-B14F-4D97-AF65-F5344CB8AC3E}">
        <p14:creationId xmlns:p14="http://schemas.microsoft.com/office/powerpoint/2010/main" val="2249721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33" y="461681"/>
            <a:ext cx="4177867" cy="1391692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Viruses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2258203"/>
            <a:ext cx="4177867" cy="4138116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Viruses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are not classified as microorganisms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is because viruses are not considered living entities, but rather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genetic elements 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that can replicate only inside living cells… 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…called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host cells</a:t>
            </a:r>
          </a:p>
          <a:p>
            <a:pPr marL="0" indent="0">
              <a:buNone/>
            </a:pPr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dirty="0"/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79D8B-87EF-2887-517F-7D358228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90" r="18790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9BBE5B-01F2-777A-906B-B97800342802}"/>
              </a:ext>
            </a:extLst>
          </p:cNvPr>
          <p:cNvSpPr txBox="1"/>
          <p:nvPr/>
        </p:nvSpPr>
        <p:spPr>
          <a:xfrm>
            <a:off x="8654470" y="5906813"/>
            <a:ext cx="28296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Respiratory syndrome coronavirus (Unsplash: CDC)</a:t>
            </a:r>
          </a:p>
        </p:txBody>
      </p:sp>
    </p:spTree>
    <p:extLst>
      <p:ext uri="{BB962C8B-B14F-4D97-AF65-F5344CB8AC3E}">
        <p14:creationId xmlns:p14="http://schemas.microsoft.com/office/powerpoint/2010/main" val="13325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64" y="461681"/>
            <a:ext cx="4177867" cy="1391692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bioaerosols harmful?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2258202"/>
            <a:ext cx="4160621" cy="4138117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Although most bioaerosols are harmless, some contain microorganisms that are harmful to human health, known as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pathogens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In addition to pathogens, bioaerosols may contain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allergens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or act as carriers of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toxic components 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or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metabolites</a:t>
            </a:r>
          </a:p>
          <a:p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79D8B-87EF-2887-517F-7D358228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961" b="19961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E8032-C29C-42C0-4E8F-5FE010212181}"/>
              </a:ext>
            </a:extLst>
          </p:cNvPr>
          <p:cNvSpPr txBox="1"/>
          <p:nvPr/>
        </p:nvSpPr>
        <p:spPr>
          <a:xfrm>
            <a:off x="9830447" y="5990897"/>
            <a:ext cx="16145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(Unsplash: Nathan Dumlao)</a:t>
            </a:r>
          </a:p>
        </p:txBody>
      </p:sp>
    </p:spTree>
    <p:extLst>
      <p:ext uri="{BB962C8B-B14F-4D97-AF65-F5344CB8AC3E}">
        <p14:creationId xmlns:p14="http://schemas.microsoft.com/office/powerpoint/2010/main" val="37932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64" y="461681"/>
            <a:ext cx="4781671" cy="860492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bioaerosols harmful?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10" y="1581666"/>
            <a:ext cx="4160621" cy="4814654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Metabolism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 is the term used for all the chemical reactions that go on inside an organism's body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metabolite</a:t>
            </a:r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is an intermediate or end product of metabolism</a:t>
            </a:r>
          </a:p>
          <a:p>
            <a:r>
              <a:rPr lang="en-GB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Bioaerosols have attracted much attention recently due to their potential impact on human health as well as the threat of 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bioterrorism</a:t>
            </a:r>
          </a:p>
          <a:p>
            <a:endParaRPr lang="en-GB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79D8B-87EF-2887-517F-7D3582289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11" r="13011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42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0DC561-94BD-D85F-654B-AA0D5EAB1D82}"/>
              </a:ext>
            </a:extLst>
          </p:cNvPr>
          <p:cNvSpPr txBox="1"/>
          <p:nvPr/>
        </p:nvSpPr>
        <p:spPr>
          <a:xfrm>
            <a:off x="9655523" y="5980828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 Stock Images: </a:t>
            </a:r>
            <a:r>
              <a:rPr lang="en-GB" sz="1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Sauerlandpics</a:t>
            </a:r>
            <a:endParaRPr lang="en-GB" sz="1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0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7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9709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Talking points</a:t>
            </a:r>
          </a:p>
        </p:txBody>
      </p:sp>
      <p:pic>
        <p:nvPicPr>
          <p:cNvPr id="8" name="Picture 7" descr="A close-up of a crystal&#10;&#10;Description automatically generated with low confidence">
            <a:extLst>
              <a:ext uri="{FF2B5EF4-FFF2-40B4-BE49-F238E27FC236}">
                <a16:creationId xmlns:a16="http://schemas.microsoft.com/office/drawing/2014/main" id="{28A79D8B-87EF-2887-517F-7D35822890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9" r="1937" b="2"/>
          <a:stretch/>
        </p:blipFill>
        <p:spPr>
          <a:xfrm>
            <a:off x="6774511" y="480060"/>
            <a:ext cx="4929808" cy="5897880"/>
          </a:xfrm>
          <a:custGeom>
            <a:avLst/>
            <a:gdLst/>
            <a:ahLst/>
            <a:cxnLst/>
            <a:rect l="l" t="t" r="r" b="b"/>
            <a:pathLst>
              <a:path w="4929808" h="5897880">
                <a:moveTo>
                  <a:pt x="104535" y="0"/>
                </a:moveTo>
                <a:lnTo>
                  <a:pt x="2751151" y="0"/>
                </a:lnTo>
                <a:lnTo>
                  <a:pt x="4769032" y="0"/>
                </a:lnTo>
                <a:lnTo>
                  <a:pt x="4929808" y="0"/>
                </a:lnTo>
                <a:lnTo>
                  <a:pt x="4929808" y="5897880"/>
                </a:lnTo>
                <a:lnTo>
                  <a:pt x="4769032" y="5897880"/>
                </a:lnTo>
                <a:lnTo>
                  <a:pt x="2751151" y="5897880"/>
                </a:lnTo>
                <a:lnTo>
                  <a:pt x="0" y="5897880"/>
                </a:lnTo>
                <a:lnTo>
                  <a:pt x="0" y="5896985"/>
                </a:lnTo>
                <a:lnTo>
                  <a:pt x="103291" y="5896985"/>
                </a:lnTo>
                <a:lnTo>
                  <a:pt x="112340" y="5838313"/>
                </a:lnTo>
                <a:lnTo>
                  <a:pt x="123631" y="5762037"/>
                </a:lnTo>
                <a:lnTo>
                  <a:pt x="135550" y="5671232"/>
                </a:lnTo>
                <a:lnTo>
                  <a:pt x="149820" y="5563476"/>
                </a:lnTo>
                <a:lnTo>
                  <a:pt x="164875" y="5444219"/>
                </a:lnTo>
                <a:lnTo>
                  <a:pt x="180714" y="5309828"/>
                </a:lnTo>
                <a:lnTo>
                  <a:pt x="197494" y="5163329"/>
                </a:lnTo>
                <a:lnTo>
                  <a:pt x="214273" y="5004117"/>
                </a:lnTo>
                <a:lnTo>
                  <a:pt x="231367" y="4834615"/>
                </a:lnTo>
                <a:lnTo>
                  <a:pt x="247205" y="4651794"/>
                </a:lnTo>
                <a:lnTo>
                  <a:pt x="262417" y="4460498"/>
                </a:lnTo>
                <a:lnTo>
                  <a:pt x="276217" y="4258305"/>
                </a:lnTo>
                <a:lnTo>
                  <a:pt x="289390" y="4047637"/>
                </a:lnTo>
                <a:lnTo>
                  <a:pt x="301779" y="3827889"/>
                </a:lnTo>
                <a:lnTo>
                  <a:pt x="306170" y="3715291"/>
                </a:lnTo>
                <a:lnTo>
                  <a:pt x="311031" y="3600271"/>
                </a:lnTo>
                <a:lnTo>
                  <a:pt x="315579" y="3483435"/>
                </a:lnTo>
                <a:lnTo>
                  <a:pt x="318558" y="3365994"/>
                </a:lnTo>
                <a:lnTo>
                  <a:pt x="321224" y="3246131"/>
                </a:lnTo>
                <a:lnTo>
                  <a:pt x="324047" y="3125058"/>
                </a:lnTo>
                <a:lnTo>
                  <a:pt x="325929" y="3001563"/>
                </a:lnTo>
                <a:lnTo>
                  <a:pt x="325929" y="2876858"/>
                </a:lnTo>
                <a:lnTo>
                  <a:pt x="326870" y="2750941"/>
                </a:lnTo>
                <a:lnTo>
                  <a:pt x="325929" y="2623814"/>
                </a:lnTo>
                <a:lnTo>
                  <a:pt x="324047" y="2494871"/>
                </a:lnTo>
                <a:lnTo>
                  <a:pt x="322322" y="2365928"/>
                </a:lnTo>
                <a:lnTo>
                  <a:pt x="318558" y="2235169"/>
                </a:lnTo>
                <a:lnTo>
                  <a:pt x="314638" y="2103199"/>
                </a:lnTo>
                <a:lnTo>
                  <a:pt x="310090" y="1971229"/>
                </a:lnTo>
                <a:lnTo>
                  <a:pt x="303660" y="1838048"/>
                </a:lnTo>
                <a:lnTo>
                  <a:pt x="295976" y="1703656"/>
                </a:lnTo>
                <a:lnTo>
                  <a:pt x="288606" y="1568660"/>
                </a:lnTo>
                <a:lnTo>
                  <a:pt x="279197" y="1433663"/>
                </a:lnTo>
                <a:lnTo>
                  <a:pt x="267906" y="1296850"/>
                </a:lnTo>
                <a:lnTo>
                  <a:pt x="256615" y="1161853"/>
                </a:lnTo>
                <a:lnTo>
                  <a:pt x="243598" y="1024435"/>
                </a:lnTo>
                <a:lnTo>
                  <a:pt x="229328" y="886411"/>
                </a:lnTo>
                <a:lnTo>
                  <a:pt x="214273" y="750203"/>
                </a:lnTo>
                <a:lnTo>
                  <a:pt x="196709" y="612180"/>
                </a:lnTo>
                <a:lnTo>
                  <a:pt x="177891" y="474761"/>
                </a:lnTo>
                <a:lnTo>
                  <a:pt x="159229" y="336738"/>
                </a:lnTo>
                <a:lnTo>
                  <a:pt x="137432" y="199320"/>
                </a:lnTo>
                <a:lnTo>
                  <a:pt x="115163" y="62507"/>
                </a:lnTo>
                <a:close/>
              </a:path>
            </a:pathLst>
          </a:cu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1470454"/>
            <a:ext cx="6072776" cy="4760021"/>
          </a:xfrm>
        </p:spPr>
        <p:txBody>
          <a:bodyPr anchor="ctr">
            <a:norm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a microorganism?</a:t>
            </a:r>
          </a:p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aren’t viruses considered a microorganism?</a:t>
            </a:r>
          </a:p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are allergens?</a:t>
            </a:r>
          </a:p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is bioterrorism?</a:t>
            </a:r>
          </a:p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Are all microorganisms harmful? Name some that are.</a:t>
            </a:r>
          </a:p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List some microorganisms that aren’t harmful.</a:t>
            </a:r>
          </a:p>
        </p:txBody>
      </p:sp>
    </p:spTree>
    <p:extLst>
      <p:ext uri="{BB962C8B-B14F-4D97-AF65-F5344CB8AC3E}">
        <p14:creationId xmlns:p14="http://schemas.microsoft.com/office/powerpoint/2010/main" val="3969058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 109">
            <a:extLst>
              <a:ext uri="{FF2B5EF4-FFF2-40B4-BE49-F238E27FC236}">
                <a16:creationId xmlns:a16="http://schemas.microsoft.com/office/drawing/2014/main" id="{643780CE-2BE5-46F6-97B2-60DF30217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1A87A49-68E6-459E-A5A6-46229FF42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14" name="Freeform 5">
            <a:extLst>
              <a:ext uri="{FF2B5EF4-FFF2-40B4-BE49-F238E27FC236}">
                <a16:creationId xmlns:a16="http://schemas.microsoft.com/office/drawing/2014/main" id="{F6ACD5FC-CAFE-48EB-B765-60EED2E0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F02B5B-4557-3341-9217-082EC4EC0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Activity 1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990B5F2-F60E-8514-CFE6-FFDFFEFFB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216" y="487552"/>
            <a:ext cx="4172085" cy="5876178"/>
          </a:xfrm>
          <a:prstGeom prst="rect">
            <a:avLst/>
          </a:prstGeom>
        </p:spPr>
      </p:pic>
      <p:sp>
        <p:nvSpPr>
          <p:cNvPr id="116" name="Rectangle 115">
            <a:extLst>
              <a:ext uri="{FF2B5EF4-FFF2-40B4-BE49-F238E27FC236}">
                <a16:creationId xmlns:a16="http://schemas.microsoft.com/office/drawing/2014/main" id="{9F33B405-D785-4738-B1C0-6A0AA5E98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4233DC0E-DE6C-4FB6-A529-51B162641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870477F-E451-4BC3-863F-0E2FC57288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6FE6-571E-124B-AB14-7487A1EDC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Read the handout:</a:t>
            </a: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		</a:t>
            </a:r>
          </a:p>
        </p:txBody>
      </p:sp>
      <p:sp>
        <p:nvSpPr>
          <p:cNvPr id="122" name="Freeform 5">
            <a:extLst>
              <a:ext uri="{FF2B5EF4-FFF2-40B4-BE49-F238E27FC236}">
                <a16:creationId xmlns:a16="http://schemas.microsoft.com/office/drawing/2014/main" id="{B4A81DE1-E2BC-4A31-99EE-71350421B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7463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e5eb4c-ad0d-4795-ae2e-baffe4a7a343" xsi:nil="true"/>
    <lcf76f155ced4ddcb4097134ff3c332f xmlns="4ef8ee0b-e025-4bd4-94a6-4c71df7778d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CAB894FB2DAA46A83F7930F35AC280" ma:contentTypeVersion="16" ma:contentTypeDescription="Create a new document." ma:contentTypeScope="" ma:versionID="5ac29786fef6d860ccb0240e3c9a08b3">
  <xsd:schema xmlns:xsd="http://www.w3.org/2001/XMLSchema" xmlns:xs="http://www.w3.org/2001/XMLSchema" xmlns:p="http://schemas.microsoft.com/office/2006/metadata/properties" xmlns:ns2="4ef8ee0b-e025-4bd4-94a6-4c71df7778d2" xmlns:ns3="09e5eb4c-ad0d-4795-ae2e-baffe4a7a343" targetNamespace="http://schemas.microsoft.com/office/2006/metadata/properties" ma:root="true" ma:fieldsID="29a9b951e7131cbe7d87ba984a4b02b1" ns2:_="" ns3:_="">
    <xsd:import namespace="4ef8ee0b-e025-4bd4-94a6-4c71df7778d2"/>
    <xsd:import namespace="09e5eb4c-ad0d-4795-ae2e-baffe4a7a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8ee0b-e025-4bd4-94a6-4c71df777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f782564-be43-449e-9829-86f2ca8ed8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5eb4c-ad0d-4795-ae2e-baffe4a7a3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e7737c-4f54-4668-836a-4369b242694b}" ma:internalName="TaxCatchAll" ma:showField="CatchAllData" ma:web="09e5eb4c-ad0d-4795-ae2e-baffe4a7a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F9F918-2B76-4802-95A6-2DEA7FC309C0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09e5eb4c-ad0d-4795-ae2e-baffe4a7a343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4ef8ee0b-e025-4bd4-94a6-4c71df7778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3836078-880B-47E1-B924-E1B8CC44F4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8ee0b-e025-4bd4-94a6-4c71df7778d2"/>
    <ds:schemaRef ds:uri="09e5eb4c-ad0d-4795-ae2e-baffe4a7a3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9DE55D-5002-4C5F-8434-63F50F5B1EE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{D3C17237-84A4-8A4B-92BF-DC2033DC72F3}tf10001076</Template>
  <TotalTime>697</TotalTime>
  <Words>323</Words>
  <Application>Microsoft Macintosh PowerPoint</Application>
  <PresentationFormat>Widescreen</PresentationFormat>
  <Paragraphs>55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Wingdings</vt:lpstr>
      <vt:lpstr>Wingdings 3</vt:lpstr>
      <vt:lpstr>Ion Boardroom</vt:lpstr>
      <vt:lpstr>PowerPoint Presentation</vt:lpstr>
      <vt:lpstr>Microorganisms are microscopic organisms</vt:lpstr>
      <vt:lpstr>Eukaryotes</vt:lpstr>
      <vt:lpstr>PowerPoint Presentation</vt:lpstr>
      <vt:lpstr>Viruses</vt:lpstr>
      <vt:lpstr>Are bioaerosols harmful?</vt:lpstr>
      <vt:lpstr>Are bioaerosols harmful?</vt:lpstr>
      <vt:lpstr>Talking points</vt:lpstr>
      <vt:lpstr>Activity 1</vt:lpstr>
      <vt:lpstr>Activity 2</vt:lpstr>
      <vt:lpstr>Activity 3</vt:lpstr>
      <vt:lpstr>Activity 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Clean air</dc:title>
  <dc:creator>Karen Lindsay</dc:creator>
  <cp:lastModifiedBy>Karen Lindsay</cp:lastModifiedBy>
  <cp:revision>9</cp:revision>
  <dcterms:created xsi:type="dcterms:W3CDTF">2022-03-31T14:16:50Z</dcterms:created>
  <dcterms:modified xsi:type="dcterms:W3CDTF">2022-06-07T11:04:07Z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0x010100F6CAB894FB2DAA46A83F7930F35AC280</vt:lpwstr>
  </property>
  <property fmtid="{D5CDD505-2E9C-101B-9397-08002B2CF9AE}" pid="3" name="MediaServiceImageTags">
    <vt:lpwstr/>
  </property>
</Properties>
</file>